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07" r:id="rId5"/>
    <p:sldId id="297" r:id="rId6"/>
    <p:sldId id="257" r:id="rId7"/>
    <p:sldId id="322" r:id="rId8"/>
    <p:sldId id="268" r:id="rId9"/>
    <p:sldId id="323" r:id="rId10"/>
    <p:sldId id="457" r:id="rId11"/>
    <p:sldId id="458" r:id="rId12"/>
    <p:sldId id="264" r:id="rId13"/>
    <p:sldId id="279" r:id="rId14"/>
    <p:sldId id="459" r:id="rId15"/>
    <p:sldId id="463" r:id="rId16"/>
    <p:sldId id="460" r:id="rId17"/>
    <p:sldId id="461" r:id="rId18"/>
    <p:sldId id="462" r:id="rId19"/>
    <p:sldId id="464" r:id="rId20"/>
    <p:sldId id="465" r:id="rId21"/>
    <p:sldId id="466" r:id="rId22"/>
    <p:sldId id="277" r:id="rId23"/>
    <p:sldId id="467" r:id="rId24"/>
    <p:sldId id="475" r:id="rId25"/>
    <p:sldId id="477" r:id="rId26"/>
    <p:sldId id="476" r:id="rId27"/>
    <p:sldId id="263" r:id="rId28"/>
    <p:sldId id="398" r:id="rId29"/>
    <p:sldId id="47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5B9BD5"/>
    <a:srgbClr val="EE2C35"/>
    <a:srgbClr val="A7DDF0"/>
    <a:srgbClr val="C0C2CC"/>
    <a:srgbClr val="404040"/>
    <a:srgbClr val="D6DCE5"/>
    <a:srgbClr val="B4C7E7"/>
    <a:srgbClr val="303749"/>
    <a:srgbClr val="758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-62" y="-86"/>
      </p:cViewPr>
      <p:guideLst>
        <p:guide orient="horz" pos="2159"/>
        <p:guide pos="38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181A9-ACD0-499C-A721-9C248A4BB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FF76B-2451-44FE-82B9-343162E085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600">
                <a:sym typeface="+mn-ea"/>
              </a:rPr>
              <a:t>EDBT / ICDT研讨会主席</a:t>
            </a:r>
            <a:endParaRPr lang="zh-CN" altLang="en-US" sz="3600">
              <a:sym typeface="+mn-ea"/>
            </a:endParaRPr>
          </a:p>
          <a:p>
            <a:r>
              <a:rPr lang="zh-CN" altLang="en-US" sz="3600">
                <a:sym typeface="+mn-ea"/>
              </a:rPr>
              <a:t>Nikolaus Augsten，奥地利萨尔茨堡大学</a:t>
            </a:r>
            <a:endParaRPr lang="zh-CN" altLang="en-US" sz="3600">
              <a:sym typeface="+mn-ea"/>
            </a:endParaRPr>
          </a:p>
          <a:p>
            <a:r>
              <a:rPr lang="zh-CN" altLang="en-US" sz="3600">
                <a:sym typeface="+mn-ea"/>
              </a:rPr>
              <a:t>第28届地理标志 - 数据库基础研讨会</a:t>
            </a:r>
            <a:endParaRPr lang="zh-CN" altLang="en-US" sz="36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1" y="2289035"/>
            <a:ext cx="10514012" cy="2347938"/>
          </a:xfrm>
        </p:spPr>
        <p:txBody>
          <a:bodyPr anchor="b"/>
          <a:lstStyle>
            <a:lvl1pPr algn="ctr">
              <a:defRPr sz="6000">
                <a:solidFill>
                  <a:srgbClr val="FFC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  <p:sp>
        <p:nvSpPr>
          <p:cNvPr id="54" name="Freeform 14"/>
          <p:cNvSpPr>
            <a:spLocks noEditPoints="1"/>
          </p:cNvSpPr>
          <p:nvPr userDrawn="1"/>
        </p:nvSpPr>
        <p:spPr bwMode="auto">
          <a:xfrm>
            <a:off x="5314218" y="1529407"/>
            <a:ext cx="1563504" cy="1519255"/>
          </a:xfrm>
          <a:custGeom>
            <a:avLst/>
            <a:gdLst>
              <a:gd name="T0" fmla="*/ 1107 w 1378"/>
              <a:gd name="T1" fmla="*/ 0 h 1339"/>
              <a:gd name="T2" fmla="*/ 272 w 1378"/>
              <a:gd name="T3" fmla="*/ 0 h 1339"/>
              <a:gd name="T4" fmla="*/ 0 w 1378"/>
              <a:gd name="T5" fmla="*/ 397 h 1339"/>
              <a:gd name="T6" fmla="*/ 689 w 1378"/>
              <a:gd name="T7" fmla="*/ 1339 h 1339"/>
              <a:gd name="T8" fmla="*/ 1378 w 1378"/>
              <a:gd name="T9" fmla="*/ 397 h 1339"/>
              <a:gd name="T10" fmla="*/ 1107 w 1378"/>
              <a:gd name="T11" fmla="*/ 0 h 1339"/>
              <a:gd name="T12" fmla="*/ 1274 w 1378"/>
              <a:gd name="T13" fmla="*/ 376 h 1339"/>
              <a:gd name="T14" fmla="*/ 981 w 1378"/>
              <a:gd name="T15" fmla="*/ 376 h 1339"/>
              <a:gd name="T16" fmla="*/ 1086 w 1378"/>
              <a:gd name="T17" fmla="*/ 104 h 1339"/>
              <a:gd name="T18" fmla="*/ 1274 w 1378"/>
              <a:gd name="T19" fmla="*/ 376 h 1339"/>
              <a:gd name="T20" fmla="*/ 1044 w 1378"/>
              <a:gd name="T21" fmla="*/ 83 h 1339"/>
              <a:gd name="T22" fmla="*/ 919 w 1378"/>
              <a:gd name="T23" fmla="*/ 355 h 1339"/>
              <a:gd name="T24" fmla="*/ 752 w 1378"/>
              <a:gd name="T25" fmla="*/ 83 h 1339"/>
              <a:gd name="T26" fmla="*/ 1044 w 1378"/>
              <a:gd name="T27" fmla="*/ 83 h 1339"/>
              <a:gd name="T28" fmla="*/ 877 w 1378"/>
              <a:gd name="T29" fmla="*/ 376 h 1339"/>
              <a:gd name="T30" fmla="*/ 522 w 1378"/>
              <a:gd name="T31" fmla="*/ 376 h 1339"/>
              <a:gd name="T32" fmla="*/ 689 w 1378"/>
              <a:gd name="T33" fmla="*/ 104 h 1339"/>
              <a:gd name="T34" fmla="*/ 877 w 1378"/>
              <a:gd name="T35" fmla="*/ 376 h 1339"/>
              <a:gd name="T36" fmla="*/ 627 w 1378"/>
              <a:gd name="T37" fmla="*/ 83 h 1339"/>
              <a:gd name="T38" fmla="*/ 480 w 1378"/>
              <a:gd name="T39" fmla="*/ 334 h 1339"/>
              <a:gd name="T40" fmla="*/ 334 w 1378"/>
              <a:gd name="T41" fmla="*/ 83 h 1339"/>
              <a:gd name="T42" fmla="*/ 627 w 1378"/>
              <a:gd name="T43" fmla="*/ 83 h 1339"/>
              <a:gd name="T44" fmla="*/ 292 w 1378"/>
              <a:gd name="T45" fmla="*/ 104 h 1339"/>
              <a:gd name="T46" fmla="*/ 439 w 1378"/>
              <a:gd name="T47" fmla="*/ 376 h 1339"/>
              <a:gd name="T48" fmla="*/ 105 w 1378"/>
              <a:gd name="T49" fmla="*/ 376 h 1339"/>
              <a:gd name="T50" fmla="*/ 292 w 1378"/>
              <a:gd name="T51" fmla="*/ 104 h 1339"/>
              <a:gd name="T52" fmla="*/ 105 w 1378"/>
              <a:gd name="T53" fmla="*/ 418 h 1339"/>
              <a:gd name="T54" fmla="*/ 459 w 1378"/>
              <a:gd name="T55" fmla="*/ 418 h 1339"/>
              <a:gd name="T56" fmla="*/ 627 w 1378"/>
              <a:gd name="T57" fmla="*/ 1109 h 1339"/>
              <a:gd name="T58" fmla="*/ 105 w 1378"/>
              <a:gd name="T59" fmla="*/ 418 h 1339"/>
              <a:gd name="T60" fmla="*/ 522 w 1378"/>
              <a:gd name="T61" fmla="*/ 418 h 1339"/>
              <a:gd name="T62" fmla="*/ 898 w 1378"/>
              <a:gd name="T63" fmla="*/ 418 h 1339"/>
              <a:gd name="T64" fmla="*/ 689 w 1378"/>
              <a:gd name="T65" fmla="*/ 1151 h 1339"/>
              <a:gd name="T66" fmla="*/ 522 w 1378"/>
              <a:gd name="T67" fmla="*/ 418 h 1339"/>
              <a:gd name="T68" fmla="*/ 773 w 1378"/>
              <a:gd name="T69" fmla="*/ 1088 h 1339"/>
              <a:gd name="T70" fmla="*/ 961 w 1378"/>
              <a:gd name="T71" fmla="*/ 418 h 1339"/>
              <a:gd name="T72" fmla="*/ 1274 w 1378"/>
              <a:gd name="T73" fmla="*/ 418 h 1339"/>
              <a:gd name="T74" fmla="*/ 773 w 1378"/>
              <a:gd name="T75" fmla="*/ 1088 h 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8" h="1339">
                <a:moveTo>
                  <a:pt x="1107" y="0"/>
                </a:moveTo>
                <a:lnTo>
                  <a:pt x="272" y="0"/>
                </a:lnTo>
                <a:lnTo>
                  <a:pt x="0" y="397"/>
                </a:lnTo>
                <a:lnTo>
                  <a:pt x="689" y="1339"/>
                </a:lnTo>
                <a:lnTo>
                  <a:pt x="1378" y="397"/>
                </a:lnTo>
                <a:lnTo>
                  <a:pt x="1107" y="0"/>
                </a:lnTo>
                <a:close/>
                <a:moveTo>
                  <a:pt x="1274" y="376"/>
                </a:moveTo>
                <a:lnTo>
                  <a:pt x="981" y="376"/>
                </a:lnTo>
                <a:lnTo>
                  <a:pt x="1086" y="104"/>
                </a:lnTo>
                <a:lnTo>
                  <a:pt x="1274" y="376"/>
                </a:lnTo>
                <a:close/>
                <a:moveTo>
                  <a:pt x="1044" y="83"/>
                </a:moveTo>
                <a:lnTo>
                  <a:pt x="919" y="355"/>
                </a:lnTo>
                <a:lnTo>
                  <a:pt x="752" y="83"/>
                </a:lnTo>
                <a:lnTo>
                  <a:pt x="1044" y="83"/>
                </a:lnTo>
                <a:close/>
                <a:moveTo>
                  <a:pt x="877" y="376"/>
                </a:moveTo>
                <a:lnTo>
                  <a:pt x="522" y="376"/>
                </a:lnTo>
                <a:lnTo>
                  <a:pt x="689" y="104"/>
                </a:lnTo>
                <a:lnTo>
                  <a:pt x="877" y="376"/>
                </a:lnTo>
                <a:close/>
                <a:moveTo>
                  <a:pt x="627" y="83"/>
                </a:moveTo>
                <a:lnTo>
                  <a:pt x="480" y="334"/>
                </a:lnTo>
                <a:lnTo>
                  <a:pt x="334" y="83"/>
                </a:lnTo>
                <a:lnTo>
                  <a:pt x="627" y="83"/>
                </a:lnTo>
                <a:close/>
                <a:moveTo>
                  <a:pt x="292" y="104"/>
                </a:moveTo>
                <a:lnTo>
                  <a:pt x="439" y="376"/>
                </a:lnTo>
                <a:lnTo>
                  <a:pt x="105" y="376"/>
                </a:lnTo>
                <a:lnTo>
                  <a:pt x="292" y="104"/>
                </a:lnTo>
                <a:close/>
                <a:moveTo>
                  <a:pt x="105" y="418"/>
                </a:moveTo>
                <a:lnTo>
                  <a:pt x="459" y="418"/>
                </a:lnTo>
                <a:lnTo>
                  <a:pt x="627" y="1109"/>
                </a:lnTo>
                <a:lnTo>
                  <a:pt x="105" y="418"/>
                </a:lnTo>
                <a:close/>
                <a:moveTo>
                  <a:pt x="522" y="418"/>
                </a:moveTo>
                <a:lnTo>
                  <a:pt x="898" y="418"/>
                </a:lnTo>
                <a:lnTo>
                  <a:pt x="689" y="1151"/>
                </a:lnTo>
                <a:lnTo>
                  <a:pt x="522" y="418"/>
                </a:lnTo>
                <a:close/>
                <a:moveTo>
                  <a:pt x="773" y="1088"/>
                </a:moveTo>
                <a:lnTo>
                  <a:pt x="961" y="418"/>
                </a:lnTo>
                <a:lnTo>
                  <a:pt x="1274" y="418"/>
                </a:lnTo>
                <a:lnTo>
                  <a:pt x="773" y="1088"/>
                </a:lnTo>
                <a:close/>
              </a:path>
            </a:pathLst>
          </a:custGeom>
          <a:solidFill>
            <a:srgbClr val="FFC00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56" name="直接连接符 55"/>
          <p:cNvCxnSpPr/>
          <p:nvPr userDrawn="1"/>
        </p:nvCxnSpPr>
        <p:spPr>
          <a:xfrm>
            <a:off x="3131069" y="3429000"/>
            <a:ext cx="5929802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19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2481" y="1312226"/>
            <a:ext cx="6604968" cy="290049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reeform 18"/>
          <p:cNvSpPr>
            <a:spLocks noEditPoints="1"/>
          </p:cNvSpPr>
          <p:nvPr userDrawn="1"/>
        </p:nvSpPr>
        <p:spPr bwMode="auto">
          <a:xfrm>
            <a:off x="2203526" y="1889321"/>
            <a:ext cx="2182490" cy="2633363"/>
          </a:xfrm>
          <a:custGeom>
            <a:avLst/>
            <a:gdLst>
              <a:gd name="T0" fmla="*/ 180 w 280"/>
              <a:gd name="T1" fmla="*/ 43 h 338"/>
              <a:gd name="T2" fmla="*/ 163 w 280"/>
              <a:gd name="T3" fmla="*/ 0 h 338"/>
              <a:gd name="T4" fmla="*/ 196 w 280"/>
              <a:gd name="T5" fmla="*/ 0 h 338"/>
              <a:gd name="T6" fmla="*/ 222 w 280"/>
              <a:gd name="T7" fmla="*/ 43 h 338"/>
              <a:gd name="T8" fmla="*/ 180 w 280"/>
              <a:gd name="T9" fmla="*/ 43 h 338"/>
              <a:gd name="T10" fmla="*/ 168 w 280"/>
              <a:gd name="T11" fmla="*/ 43 h 338"/>
              <a:gd name="T12" fmla="*/ 151 w 280"/>
              <a:gd name="T13" fmla="*/ 0 h 338"/>
              <a:gd name="T14" fmla="*/ 129 w 280"/>
              <a:gd name="T15" fmla="*/ 0 h 338"/>
              <a:gd name="T16" fmla="*/ 112 w 280"/>
              <a:gd name="T17" fmla="*/ 43 h 338"/>
              <a:gd name="T18" fmla="*/ 168 w 280"/>
              <a:gd name="T19" fmla="*/ 43 h 338"/>
              <a:gd name="T20" fmla="*/ 140 w 280"/>
              <a:gd name="T21" fmla="*/ 144 h 338"/>
              <a:gd name="T22" fmla="*/ 169 w 280"/>
              <a:gd name="T23" fmla="*/ 53 h 338"/>
              <a:gd name="T24" fmla="*/ 111 w 280"/>
              <a:gd name="T25" fmla="*/ 53 h 338"/>
              <a:gd name="T26" fmla="*/ 140 w 280"/>
              <a:gd name="T27" fmla="*/ 144 h 338"/>
              <a:gd name="T28" fmla="*/ 117 w 280"/>
              <a:gd name="T29" fmla="*/ 0 h 338"/>
              <a:gd name="T30" fmla="*/ 84 w 280"/>
              <a:gd name="T31" fmla="*/ 0 h 338"/>
              <a:gd name="T32" fmla="*/ 58 w 280"/>
              <a:gd name="T33" fmla="*/ 43 h 338"/>
              <a:gd name="T34" fmla="*/ 100 w 280"/>
              <a:gd name="T35" fmla="*/ 43 h 338"/>
              <a:gd name="T36" fmla="*/ 117 w 280"/>
              <a:gd name="T37" fmla="*/ 0 h 338"/>
              <a:gd name="T38" fmla="*/ 204 w 280"/>
              <a:gd name="T39" fmla="*/ 74 h 338"/>
              <a:gd name="T40" fmla="*/ 220 w 280"/>
              <a:gd name="T41" fmla="*/ 53 h 338"/>
              <a:gd name="T42" fmla="*/ 180 w 280"/>
              <a:gd name="T43" fmla="*/ 53 h 338"/>
              <a:gd name="T44" fmla="*/ 154 w 280"/>
              <a:gd name="T45" fmla="*/ 136 h 338"/>
              <a:gd name="T46" fmla="*/ 191 w 280"/>
              <a:gd name="T47" fmla="*/ 90 h 338"/>
              <a:gd name="T48" fmla="*/ 264 w 280"/>
              <a:gd name="T49" fmla="*/ 203 h 338"/>
              <a:gd name="T50" fmla="*/ 140 w 280"/>
              <a:gd name="T51" fmla="*/ 327 h 338"/>
              <a:gd name="T52" fmla="*/ 16 w 280"/>
              <a:gd name="T53" fmla="*/ 203 h 338"/>
              <a:gd name="T54" fmla="*/ 89 w 280"/>
              <a:gd name="T55" fmla="*/ 90 h 338"/>
              <a:gd name="T56" fmla="*/ 126 w 280"/>
              <a:gd name="T57" fmla="*/ 136 h 338"/>
              <a:gd name="T58" fmla="*/ 100 w 280"/>
              <a:gd name="T59" fmla="*/ 53 h 338"/>
              <a:gd name="T60" fmla="*/ 60 w 280"/>
              <a:gd name="T61" fmla="*/ 53 h 338"/>
              <a:gd name="T62" fmla="*/ 76 w 280"/>
              <a:gd name="T63" fmla="*/ 73 h 338"/>
              <a:gd name="T64" fmla="*/ 0 w 280"/>
              <a:gd name="T65" fmla="*/ 198 h 338"/>
              <a:gd name="T66" fmla="*/ 140 w 280"/>
              <a:gd name="T67" fmla="*/ 338 h 338"/>
              <a:gd name="T68" fmla="*/ 280 w 280"/>
              <a:gd name="T69" fmla="*/ 198 h 338"/>
              <a:gd name="T70" fmla="*/ 204 w 280"/>
              <a:gd name="T71" fmla="*/ 7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0" h="338">
                <a:moveTo>
                  <a:pt x="180" y="43"/>
                </a:moveTo>
                <a:cubicBezTo>
                  <a:pt x="163" y="0"/>
                  <a:pt x="163" y="0"/>
                  <a:pt x="163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222" y="43"/>
                  <a:pt x="222" y="43"/>
                  <a:pt x="222" y="43"/>
                </a:cubicBezTo>
                <a:cubicBezTo>
                  <a:pt x="180" y="43"/>
                  <a:pt x="180" y="43"/>
                  <a:pt x="180" y="43"/>
                </a:cubicBezTo>
                <a:close/>
                <a:moveTo>
                  <a:pt x="168" y="43"/>
                </a:moveTo>
                <a:cubicBezTo>
                  <a:pt x="151" y="0"/>
                  <a:pt x="151" y="0"/>
                  <a:pt x="151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68" y="43"/>
                  <a:pt x="168" y="43"/>
                  <a:pt x="168" y="43"/>
                </a:cubicBezTo>
                <a:close/>
                <a:moveTo>
                  <a:pt x="140" y="144"/>
                </a:moveTo>
                <a:cubicBezTo>
                  <a:pt x="169" y="53"/>
                  <a:pt x="169" y="53"/>
                  <a:pt x="169" y="53"/>
                </a:cubicBezTo>
                <a:cubicBezTo>
                  <a:pt x="111" y="53"/>
                  <a:pt x="111" y="53"/>
                  <a:pt x="111" y="53"/>
                </a:cubicBezTo>
                <a:lnTo>
                  <a:pt x="140" y="144"/>
                </a:lnTo>
                <a:close/>
                <a:moveTo>
                  <a:pt x="117" y="0"/>
                </a:moveTo>
                <a:cubicBezTo>
                  <a:pt x="84" y="0"/>
                  <a:pt x="84" y="0"/>
                  <a:pt x="84" y="0"/>
                </a:cubicBezTo>
                <a:cubicBezTo>
                  <a:pt x="58" y="43"/>
                  <a:pt x="58" y="43"/>
                  <a:pt x="58" y="43"/>
                </a:cubicBezTo>
                <a:cubicBezTo>
                  <a:pt x="100" y="43"/>
                  <a:pt x="100" y="43"/>
                  <a:pt x="100" y="43"/>
                </a:cubicBezTo>
                <a:lnTo>
                  <a:pt x="117" y="0"/>
                </a:lnTo>
                <a:close/>
                <a:moveTo>
                  <a:pt x="204" y="74"/>
                </a:moveTo>
                <a:cubicBezTo>
                  <a:pt x="220" y="53"/>
                  <a:pt x="220" y="53"/>
                  <a:pt x="220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54" y="136"/>
                  <a:pt x="154" y="136"/>
                  <a:pt x="154" y="136"/>
                </a:cubicBezTo>
                <a:cubicBezTo>
                  <a:pt x="191" y="90"/>
                  <a:pt x="191" y="90"/>
                  <a:pt x="191" y="90"/>
                </a:cubicBezTo>
                <a:cubicBezTo>
                  <a:pt x="234" y="109"/>
                  <a:pt x="264" y="153"/>
                  <a:pt x="264" y="203"/>
                </a:cubicBezTo>
                <a:cubicBezTo>
                  <a:pt x="264" y="272"/>
                  <a:pt x="209" y="327"/>
                  <a:pt x="140" y="327"/>
                </a:cubicBezTo>
                <a:cubicBezTo>
                  <a:pt x="71" y="327"/>
                  <a:pt x="16" y="272"/>
                  <a:pt x="16" y="203"/>
                </a:cubicBezTo>
                <a:cubicBezTo>
                  <a:pt x="16" y="153"/>
                  <a:pt x="46" y="109"/>
                  <a:pt x="89" y="90"/>
                </a:cubicBezTo>
                <a:cubicBezTo>
                  <a:pt x="126" y="136"/>
                  <a:pt x="126" y="136"/>
                  <a:pt x="126" y="136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76" y="73"/>
                  <a:pt x="76" y="73"/>
                  <a:pt x="76" y="73"/>
                </a:cubicBezTo>
                <a:cubicBezTo>
                  <a:pt x="31" y="97"/>
                  <a:pt x="0" y="144"/>
                  <a:pt x="0" y="198"/>
                </a:cubicBezTo>
                <a:cubicBezTo>
                  <a:pt x="0" y="275"/>
                  <a:pt x="63" y="338"/>
                  <a:pt x="140" y="338"/>
                </a:cubicBezTo>
                <a:cubicBezTo>
                  <a:pt x="217" y="338"/>
                  <a:pt x="280" y="275"/>
                  <a:pt x="280" y="198"/>
                </a:cubicBezTo>
                <a:cubicBezTo>
                  <a:pt x="280" y="144"/>
                  <a:pt x="249" y="97"/>
                  <a:pt x="204" y="7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2203526" y="2913684"/>
            <a:ext cx="2182490" cy="1608999"/>
          </a:xfrm>
        </p:spPr>
        <p:txBody>
          <a:bodyPr anchor="ctr"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#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538609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>
            <a:spLocks noEditPoints="1"/>
          </p:cNvSpPr>
          <p:nvPr userDrawn="1"/>
        </p:nvSpPr>
        <p:spPr bwMode="auto">
          <a:xfrm rot="17943906">
            <a:off x="122093" y="74654"/>
            <a:ext cx="1842469" cy="1790326"/>
          </a:xfrm>
          <a:custGeom>
            <a:avLst/>
            <a:gdLst>
              <a:gd name="T0" fmla="*/ 1107 w 1378"/>
              <a:gd name="T1" fmla="*/ 0 h 1339"/>
              <a:gd name="T2" fmla="*/ 272 w 1378"/>
              <a:gd name="T3" fmla="*/ 0 h 1339"/>
              <a:gd name="T4" fmla="*/ 0 w 1378"/>
              <a:gd name="T5" fmla="*/ 397 h 1339"/>
              <a:gd name="T6" fmla="*/ 689 w 1378"/>
              <a:gd name="T7" fmla="*/ 1339 h 1339"/>
              <a:gd name="T8" fmla="*/ 1378 w 1378"/>
              <a:gd name="T9" fmla="*/ 397 h 1339"/>
              <a:gd name="T10" fmla="*/ 1107 w 1378"/>
              <a:gd name="T11" fmla="*/ 0 h 1339"/>
              <a:gd name="T12" fmla="*/ 1274 w 1378"/>
              <a:gd name="T13" fmla="*/ 376 h 1339"/>
              <a:gd name="T14" fmla="*/ 981 w 1378"/>
              <a:gd name="T15" fmla="*/ 376 h 1339"/>
              <a:gd name="T16" fmla="*/ 1086 w 1378"/>
              <a:gd name="T17" fmla="*/ 104 h 1339"/>
              <a:gd name="T18" fmla="*/ 1274 w 1378"/>
              <a:gd name="T19" fmla="*/ 376 h 1339"/>
              <a:gd name="T20" fmla="*/ 1044 w 1378"/>
              <a:gd name="T21" fmla="*/ 83 h 1339"/>
              <a:gd name="T22" fmla="*/ 919 w 1378"/>
              <a:gd name="T23" fmla="*/ 355 h 1339"/>
              <a:gd name="T24" fmla="*/ 752 w 1378"/>
              <a:gd name="T25" fmla="*/ 83 h 1339"/>
              <a:gd name="T26" fmla="*/ 1044 w 1378"/>
              <a:gd name="T27" fmla="*/ 83 h 1339"/>
              <a:gd name="T28" fmla="*/ 877 w 1378"/>
              <a:gd name="T29" fmla="*/ 376 h 1339"/>
              <a:gd name="T30" fmla="*/ 522 w 1378"/>
              <a:gd name="T31" fmla="*/ 376 h 1339"/>
              <a:gd name="T32" fmla="*/ 689 w 1378"/>
              <a:gd name="T33" fmla="*/ 104 h 1339"/>
              <a:gd name="T34" fmla="*/ 877 w 1378"/>
              <a:gd name="T35" fmla="*/ 376 h 1339"/>
              <a:gd name="T36" fmla="*/ 627 w 1378"/>
              <a:gd name="T37" fmla="*/ 83 h 1339"/>
              <a:gd name="T38" fmla="*/ 480 w 1378"/>
              <a:gd name="T39" fmla="*/ 334 h 1339"/>
              <a:gd name="T40" fmla="*/ 334 w 1378"/>
              <a:gd name="T41" fmla="*/ 83 h 1339"/>
              <a:gd name="T42" fmla="*/ 627 w 1378"/>
              <a:gd name="T43" fmla="*/ 83 h 1339"/>
              <a:gd name="T44" fmla="*/ 292 w 1378"/>
              <a:gd name="T45" fmla="*/ 104 h 1339"/>
              <a:gd name="T46" fmla="*/ 439 w 1378"/>
              <a:gd name="T47" fmla="*/ 376 h 1339"/>
              <a:gd name="T48" fmla="*/ 105 w 1378"/>
              <a:gd name="T49" fmla="*/ 376 h 1339"/>
              <a:gd name="T50" fmla="*/ 292 w 1378"/>
              <a:gd name="T51" fmla="*/ 104 h 1339"/>
              <a:gd name="T52" fmla="*/ 105 w 1378"/>
              <a:gd name="T53" fmla="*/ 418 h 1339"/>
              <a:gd name="T54" fmla="*/ 459 w 1378"/>
              <a:gd name="T55" fmla="*/ 418 h 1339"/>
              <a:gd name="T56" fmla="*/ 627 w 1378"/>
              <a:gd name="T57" fmla="*/ 1109 h 1339"/>
              <a:gd name="T58" fmla="*/ 105 w 1378"/>
              <a:gd name="T59" fmla="*/ 418 h 1339"/>
              <a:gd name="T60" fmla="*/ 522 w 1378"/>
              <a:gd name="T61" fmla="*/ 418 h 1339"/>
              <a:gd name="T62" fmla="*/ 898 w 1378"/>
              <a:gd name="T63" fmla="*/ 418 h 1339"/>
              <a:gd name="T64" fmla="*/ 689 w 1378"/>
              <a:gd name="T65" fmla="*/ 1151 h 1339"/>
              <a:gd name="T66" fmla="*/ 522 w 1378"/>
              <a:gd name="T67" fmla="*/ 418 h 1339"/>
              <a:gd name="T68" fmla="*/ 773 w 1378"/>
              <a:gd name="T69" fmla="*/ 1088 h 1339"/>
              <a:gd name="T70" fmla="*/ 961 w 1378"/>
              <a:gd name="T71" fmla="*/ 418 h 1339"/>
              <a:gd name="T72" fmla="*/ 1274 w 1378"/>
              <a:gd name="T73" fmla="*/ 418 h 1339"/>
              <a:gd name="T74" fmla="*/ 773 w 1378"/>
              <a:gd name="T75" fmla="*/ 1088 h 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8" h="1339">
                <a:moveTo>
                  <a:pt x="1107" y="0"/>
                </a:moveTo>
                <a:lnTo>
                  <a:pt x="272" y="0"/>
                </a:lnTo>
                <a:lnTo>
                  <a:pt x="0" y="397"/>
                </a:lnTo>
                <a:lnTo>
                  <a:pt x="689" y="1339"/>
                </a:lnTo>
                <a:lnTo>
                  <a:pt x="1378" y="397"/>
                </a:lnTo>
                <a:lnTo>
                  <a:pt x="1107" y="0"/>
                </a:lnTo>
                <a:close/>
                <a:moveTo>
                  <a:pt x="1274" y="376"/>
                </a:moveTo>
                <a:lnTo>
                  <a:pt x="981" y="376"/>
                </a:lnTo>
                <a:lnTo>
                  <a:pt x="1086" y="104"/>
                </a:lnTo>
                <a:lnTo>
                  <a:pt x="1274" y="376"/>
                </a:lnTo>
                <a:close/>
                <a:moveTo>
                  <a:pt x="1044" y="83"/>
                </a:moveTo>
                <a:lnTo>
                  <a:pt x="919" y="355"/>
                </a:lnTo>
                <a:lnTo>
                  <a:pt x="752" y="83"/>
                </a:lnTo>
                <a:lnTo>
                  <a:pt x="1044" y="83"/>
                </a:lnTo>
                <a:close/>
                <a:moveTo>
                  <a:pt x="877" y="376"/>
                </a:moveTo>
                <a:lnTo>
                  <a:pt x="522" y="376"/>
                </a:lnTo>
                <a:lnTo>
                  <a:pt x="689" y="104"/>
                </a:lnTo>
                <a:lnTo>
                  <a:pt x="877" y="376"/>
                </a:lnTo>
                <a:close/>
                <a:moveTo>
                  <a:pt x="627" y="83"/>
                </a:moveTo>
                <a:lnTo>
                  <a:pt x="480" y="334"/>
                </a:lnTo>
                <a:lnTo>
                  <a:pt x="334" y="83"/>
                </a:lnTo>
                <a:lnTo>
                  <a:pt x="627" y="83"/>
                </a:lnTo>
                <a:close/>
                <a:moveTo>
                  <a:pt x="292" y="104"/>
                </a:moveTo>
                <a:lnTo>
                  <a:pt x="439" y="376"/>
                </a:lnTo>
                <a:lnTo>
                  <a:pt x="105" y="376"/>
                </a:lnTo>
                <a:lnTo>
                  <a:pt x="292" y="104"/>
                </a:lnTo>
                <a:close/>
                <a:moveTo>
                  <a:pt x="105" y="418"/>
                </a:moveTo>
                <a:lnTo>
                  <a:pt x="459" y="418"/>
                </a:lnTo>
                <a:lnTo>
                  <a:pt x="627" y="1109"/>
                </a:lnTo>
                <a:lnTo>
                  <a:pt x="105" y="418"/>
                </a:lnTo>
                <a:close/>
                <a:moveTo>
                  <a:pt x="522" y="418"/>
                </a:moveTo>
                <a:lnTo>
                  <a:pt x="898" y="418"/>
                </a:lnTo>
                <a:lnTo>
                  <a:pt x="689" y="1151"/>
                </a:lnTo>
                <a:lnTo>
                  <a:pt x="522" y="418"/>
                </a:lnTo>
                <a:close/>
                <a:moveTo>
                  <a:pt x="773" y="1088"/>
                </a:moveTo>
                <a:lnTo>
                  <a:pt x="961" y="418"/>
                </a:lnTo>
                <a:lnTo>
                  <a:pt x="1274" y="418"/>
                </a:lnTo>
                <a:lnTo>
                  <a:pt x="773" y="10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9675"/>
          </a:xfrm>
        </p:spPr>
        <p:txBody>
          <a:bodyPr anchor="b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40.png"/><Relationship Id="rId14" Type="http://schemas.openxmlformats.org/officeDocument/2006/relationships/image" Target="../media/image39.png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77365"/>
            <a:ext cx="12192000" cy="1612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18115" y="485828"/>
            <a:ext cx="8673885" cy="0"/>
          </a:xfrm>
          <a:prstGeom prst="line">
            <a:avLst/>
          </a:prstGeom>
          <a:ln w="28575">
            <a:solidFill>
              <a:srgbClr val="D6D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11485" y="794570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-240347" y="1669726"/>
            <a:ext cx="3058658" cy="39940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27000" y="2068830"/>
            <a:ext cx="12065000" cy="112458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sz="28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Exploring the Urban Region-of-Interest through the Analysis of Online Map Search Queries</a:t>
            </a:r>
            <a:endParaRPr sz="28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550" y="334010"/>
            <a:ext cx="139827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郑凯文</a:t>
            </a:r>
            <a:endParaRPr lang="zh-CN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7275" y="3742690"/>
            <a:ext cx="587819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rgbClr val="5B9BD5"/>
                </a:solidFill>
              </a:rPr>
              <a:t>                                           	 </a:t>
            </a:r>
            <a:r>
              <a:rPr lang="zh-CN" altLang="en-US" sz="2800" b="1">
                <a:solidFill>
                  <a:srgbClr val="5B9BD5"/>
                </a:solidFill>
              </a:rPr>
              <a:t>201</a:t>
            </a:r>
            <a:r>
              <a:rPr lang="en-US" altLang="zh-CN" sz="2800" b="1">
                <a:solidFill>
                  <a:srgbClr val="5B9BD5"/>
                </a:solidFill>
              </a:rPr>
              <a:t>8</a:t>
            </a:r>
            <a:r>
              <a:rPr lang="zh-CN" altLang="en-US" sz="2800" b="1">
                <a:solidFill>
                  <a:srgbClr val="5B9BD5"/>
                </a:solidFill>
              </a:rPr>
              <a:t> </a:t>
            </a:r>
            <a:r>
              <a:rPr lang="en-US" altLang="zh-CN" sz="2800" b="1">
                <a:solidFill>
                  <a:srgbClr val="5B9BD5"/>
                </a:solidFill>
              </a:rPr>
              <a:t>KDD</a:t>
            </a:r>
            <a:endParaRPr lang="en-US" altLang="zh-CN" sz="2800" b="1">
              <a:solidFill>
                <a:srgbClr val="5B9BD5"/>
              </a:solidFill>
            </a:endParaRPr>
          </a:p>
          <a:p>
            <a:pPr algn="r"/>
            <a:r>
              <a:rPr lang="en-US" altLang="zh-CN" b="1">
                <a:solidFill>
                  <a:srgbClr val="5B9BD5"/>
                </a:solidFill>
              </a:rPr>
              <a:t>第24届ACM SIGKDD知识发现与数据挖掘国际会议论文集</a:t>
            </a:r>
            <a:endParaRPr lang="en-US" altLang="zh-CN" b="1">
              <a:solidFill>
                <a:srgbClr val="5B9BD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4739640"/>
            <a:ext cx="11536680" cy="17805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39318" y="2913332"/>
            <a:ext cx="6604968" cy="1161792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+mj-ea"/>
                <a:cs typeface="经典综艺体简" panose="02010609000101010101" pitchFamily="49" charset="-122"/>
                <a:sym typeface="+mn-ea"/>
              </a:rPr>
              <a:t>Our </a:t>
            </a:r>
            <a:r>
              <a:rPr lang="en-US" altLang="zh-CN" b="1" noProof="0" dirty="0" smtClean="0">
                <a:ln>
                  <a:noFill/>
                </a:ln>
                <a:effectLst/>
                <a:uLnTx/>
                <a:uFillTx/>
                <a:latin typeface="+mj-ea"/>
                <a:cs typeface="经典综艺体简" panose="02010609000101010101" pitchFamily="49" charset="-122"/>
                <a:sym typeface="+mn-ea"/>
              </a:rPr>
              <a:t>Approach</a:t>
            </a:r>
            <a:endParaRPr lang="zh-CN" altLang="en-US" b="1" dirty="0">
              <a:latin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13801" y="2087458"/>
            <a:ext cx="2425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+mj-ea"/>
                <a:cs typeface="经典综艺体简" panose="02010609000101010101" pitchFamily="49" charset="-122"/>
                <a:sym typeface="+mn-ea"/>
              </a:rPr>
              <a:t>1.  Partial Order</a:t>
            </a:r>
            <a:endParaRPr lang="zh-CN" altLang="en-US" sz="2000" b="1" dirty="0">
              <a:solidFill>
                <a:schemeClr val="bg1"/>
              </a:solidFill>
              <a:latin typeface="+mj-ea"/>
              <a:cs typeface="经典综艺体简" panose="0201060900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885" y="961390"/>
            <a:ext cx="2730500" cy="2652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810" y="908685"/>
            <a:ext cx="2843530" cy="2785745"/>
          </a:xfrm>
          <a:prstGeom prst="rect">
            <a:avLst/>
          </a:prstGeom>
        </p:spPr>
      </p:pic>
      <p:sp>
        <p:nvSpPr>
          <p:cNvPr id="135" name=" 135"/>
          <p:cNvSpPr/>
          <p:nvPr/>
        </p:nvSpPr>
        <p:spPr>
          <a:xfrm>
            <a:off x="3012440" y="2122170"/>
            <a:ext cx="1442720" cy="21971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 135"/>
          <p:cNvSpPr/>
          <p:nvPr/>
        </p:nvSpPr>
        <p:spPr>
          <a:xfrm>
            <a:off x="7355840" y="2191385"/>
            <a:ext cx="1473835" cy="21971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1025525"/>
            <a:ext cx="3208020" cy="2552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9760" y="3613785"/>
            <a:ext cx="310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</a:t>
            </a:r>
            <a:r>
              <a:rPr lang="zh-CN" altLang="en-US"/>
              <a:t>rban area of Beijing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15230" y="3694430"/>
            <a:ext cx="310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Grid-based partition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080385" y="2279015"/>
            <a:ext cx="142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egion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plit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17740" y="2351405"/>
            <a:ext cx="182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Flow E</a:t>
            </a:r>
            <a:r>
              <a:rPr b="1">
                <a:solidFill>
                  <a:schemeClr val="accent1">
                    <a:lumMod val="75000"/>
                  </a:schemeClr>
                </a:solidFill>
              </a:rPr>
              <a:t>xtract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ion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46920" y="3694430"/>
            <a:ext cx="194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</a:t>
            </a:r>
            <a:r>
              <a:rPr lang="zh-CN" altLang="en-US"/>
              <a:t>rban travel flows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234690" y="121920"/>
            <a:ext cx="24803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ROI Discover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18" name=" 135"/>
          <p:cNvSpPr/>
          <p:nvPr/>
        </p:nvSpPr>
        <p:spPr>
          <a:xfrm rot="8760000">
            <a:off x="7749540" y="4797425"/>
            <a:ext cx="1899920" cy="21971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985" y="4195445"/>
            <a:ext cx="2706370" cy="263906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 rot="19620000">
            <a:off x="7936865" y="4834255"/>
            <a:ext cx="2536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>
                <a:solidFill>
                  <a:schemeClr val="accent1">
                    <a:lumMod val="75000"/>
                  </a:schemeClr>
                </a:solidFill>
              </a:rPr>
              <a:t>Density-based Clustering for ROI Detection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bldLvl="0" animBg="1"/>
      <p:bldP spid="10" grpId="0" bldLvl="0" animBg="1"/>
      <p:bldP spid="12" grpId="0"/>
      <p:bldP spid="13" grpId="0"/>
      <p:bldP spid="14" grpId="0"/>
      <p:bldP spid="15" grpId="0"/>
      <p:bldP spid="16" grpId="0"/>
      <p:bldP spid="18" grpId="0" bldLvl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4690" y="121920"/>
            <a:ext cx="24803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ROI Discover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" y="2018030"/>
            <a:ext cx="2706370" cy="2639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20" y="1212850"/>
            <a:ext cx="3582670" cy="2739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20" y="4224020"/>
            <a:ext cx="3595370" cy="26371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0" y="2204720"/>
            <a:ext cx="2076450" cy="2952115"/>
          </a:xfrm>
          <a:prstGeom prst="rect">
            <a:avLst/>
          </a:prstGeom>
        </p:spPr>
      </p:pic>
      <p:sp>
        <p:nvSpPr>
          <p:cNvPr id="22" name=" 135"/>
          <p:cNvSpPr/>
          <p:nvPr/>
        </p:nvSpPr>
        <p:spPr>
          <a:xfrm rot="20580000">
            <a:off x="3722370" y="2835910"/>
            <a:ext cx="1791970" cy="21971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135"/>
          <p:cNvSpPr/>
          <p:nvPr/>
        </p:nvSpPr>
        <p:spPr>
          <a:xfrm rot="1620000">
            <a:off x="3705860" y="4029075"/>
            <a:ext cx="1852930" cy="21971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8320" y="723900"/>
            <a:ext cx="4156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accent1">
                    <a:lumMod val="75000"/>
                  </a:schemeClr>
                </a:solidFill>
              </a:rPr>
              <a:t> Frequency  </a:t>
            </a:r>
            <a:r>
              <a:rPr lang="en-US" sz="2800" b="1">
                <a:solidFill>
                  <a:schemeClr val="tx1"/>
                </a:solidFill>
              </a:rPr>
              <a:t>Vs.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sz="2800" b="1">
                <a:solidFill>
                  <a:srgbClr val="EE2C35"/>
                </a:solidFill>
              </a:rPr>
              <a:t>PageRank</a:t>
            </a:r>
            <a:endParaRPr sz="2800" b="1">
              <a:solidFill>
                <a:srgbClr val="EE2C3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4690" y="121920"/>
            <a:ext cx="24803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ROI Discover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98445" y="553720"/>
            <a:ext cx="737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800" b="1"/>
              <a:t>Density-based Clustering for ROI Detection</a:t>
            </a:r>
            <a:endParaRPr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339725" y="944880"/>
            <a:ext cx="11511915" cy="5877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/>
              <a:t>·</a:t>
            </a:r>
            <a:r>
              <a:rPr lang="en-US" altLang="zh-CN" sz="3200" i="1"/>
              <a:t> Choose the thresholds.</a:t>
            </a:r>
            <a:endParaRPr lang="en-US" altLang="zh-CN" sz="3200" i="1"/>
          </a:p>
          <a:p>
            <a:r>
              <a:rPr lang="en-US" altLang="zh-CN" sz="4000" b="1"/>
              <a:t>· </a:t>
            </a:r>
            <a:r>
              <a:rPr lang="en-US" altLang="zh-CN" sz="3200" i="1"/>
              <a:t>Find candidate grids to cluster</a:t>
            </a:r>
            <a:endParaRPr lang="en-US" altLang="zh-CN" sz="3200" i="1"/>
          </a:p>
          <a:p>
            <a:r>
              <a:rPr lang="en-US" altLang="zh-CN" sz="3200" i="1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altLang="zh-CN" sz="3200" i="1">
                <a:solidFill>
                  <a:schemeClr val="accent5">
                    <a:lumMod val="75000"/>
                  </a:schemeClr>
                </a:solidFill>
                <a:sym typeface="+mn-ea"/>
              </a:rPr>
              <a:t>· have a popular neighborood(hub grid)</a:t>
            </a:r>
            <a:endParaRPr lang="en-US" altLang="zh-CN" sz="3200" i="1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3200" i="1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altLang="zh-CN" sz="3200" i="1">
                <a:solidFill>
                  <a:schemeClr val="accent5">
                    <a:lumMod val="75000"/>
                  </a:schemeClr>
                </a:solidFill>
                <a:sym typeface="+mn-ea"/>
              </a:rPr>
              <a:t>· popular grid</a:t>
            </a:r>
            <a:endParaRPr lang="en-US" altLang="zh-CN" sz="3200" i="1"/>
          </a:p>
          <a:p>
            <a:endParaRPr lang="en-US" altLang="zh-CN" sz="3200" i="1"/>
          </a:p>
          <a:p>
            <a:endParaRPr lang="en-US" altLang="zh-CN" sz="3200" i="1"/>
          </a:p>
          <a:p>
            <a:endParaRPr lang="en-US" altLang="zh-CN" sz="3200" i="1"/>
          </a:p>
          <a:p>
            <a:endParaRPr lang="en-US" altLang="zh-CN" sz="3200" i="1"/>
          </a:p>
          <a:p>
            <a:r>
              <a:rPr lang="en-US" altLang="zh-CN" sz="4000" b="1"/>
              <a:t>·</a:t>
            </a:r>
            <a:r>
              <a:rPr lang="en-US" altLang="zh-CN" sz="3200" i="1"/>
              <a:t> Get clusters</a:t>
            </a:r>
            <a:endParaRPr lang="en-US" altLang="zh-CN" sz="3200" i="1"/>
          </a:p>
          <a:p>
            <a:r>
              <a:rPr lang="en-US" altLang="zh-CN" sz="4000" b="1"/>
              <a:t>·</a:t>
            </a:r>
            <a:r>
              <a:rPr lang="en-US" altLang="zh-CN" sz="3200" i="1"/>
              <a:t> Rise the</a:t>
            </a:r>
            <a:r>
              <a:rPr lang="en-US" altLang="zh-CN" sz="3200" i="1">
                <a:sym typeface="+mn-ea"/>
              </a:rPr>
              <a:t> thresholds and  repeat the process inside the large clusters</a:t>
            </a:r>
            <a:r>
              <a:rPr lang="en-US" altLang="zh-CN" sz="3200" i="1"/>
              <a:t> </a:t>
            </a:r>
            <a:endParaRPr lang="en-US" altLang="zh-CN" sz="3200" i="1"/>
          </a:p>
          <a:p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i="1"/>
              <a:t> </a:t>
            </a:r>
            <a:endParaRPr lang="en-US" altLang="zh-CN" i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300" y="1995805"/>
            <a:ext cx="5895340" cy="377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4690" y="121920"/>
            <a:ext cx="24803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ROI Discover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98445" y="553720"/>
            <a:ext cx="737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800" b="1"/>
              <a:t>Density-based Clustering for ROI Detection</a:t>
            </a:r>
            <a:endParaRPr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326515"/>
            <a:ext cx="4377690" cy="2700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930" y="1273810"/>
            <a:ext cx="4237990" cy="2752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45" y="4277360"/>
            <a:ext cx="4563110" cy="246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7330" y="1795780"/>
            <a:ext cx="6685915" cy="32664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80" y="1805305"/>
            <a:ext cx="6714490" cy="326644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4690" y="121920"/>
            <a:ext cx="24803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ROI Discover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98445" y="553720"/>
            <a:ext cx="737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800" b="1"/>
              <a:t>Density-based Clustering for ROI Detection</a:t>
            </a:r>
            <a:endParaRPr sz="2800" b="1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1786255"/>
            <a:ext cx="6724015" cy="32854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819275"/>
            <a:ext cx="6704965" cy="321881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5" y="1809750"/>
            <a:ext cx="6724015" cy="323786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1843405"/>
            <a:ext cx="6676390" cy="32092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555" y="1757680"/>
            <a:ext cx="6685915" cy="333311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50" y="1715135"/>
            <a:ext cx="6714490" cy="342836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900" y="1748155"/>
            <a:ext cx="6819265" cy="330454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1445" y="1805305"/>
            <a:ext cx="6733540" cy="322834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0180" y="1762125"/>
            <a:ext cx="6733540" cy="331406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8755" y="1748155"/>
            <a:ext cx="6714490" cy="336169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555" y="1729105"/>
            <a:ext cx="6981190" cy="332359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0180" y="1800860"/>
            <a:ext cx="6685915" cy="327596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71750" y="1767205"/>
            <a:ext cx="6885940" cy="328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4690" y="121920"/>
            <a:ext cx="24803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ROI Discover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98445" y="553720"/>
            <a:ext cx="737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800" b="1"/>
              <a:t>Density-based Clustering for ROI Detection</a:t>
            </a:r>
            <a:endParaRPr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" y="1217930"/>
            <a:ext cx="5372100" cy="5304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17930"/>
            <a:ext cx="2401570" cy="2337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530" y="1099820"/>
            <a:ext cx="2612390" cy="2574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945" y="3771265"/>
            <a:ext cx="2868295" cy="2750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265" y="3771265"/>
            <a:ext cx="2788920" cy="27089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9405" y="4382135"/>
            <a:ext cx="5180330" cy="2120265"/>
          </a:xfrm>
          <a:prstGeom prst="rect">
            <a:avLst/>
          </a:prstGeom>
          <a:solidFill>
            <a:schemeClr val="bg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4690" y="121920"/>
            <a:ext cx="21145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ROI Profile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98445" y="553720"/>
            <a:ext cx="737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800" b="1"/>
              <a:t>Urban Roi Profiling Topic Model </a:t>
            </a:r>
            <a:r>
              <a:rPr lang="en-US" sz="2800" b="1"/>
              <a:t>(URPTM)</a:t>
            </a:r>
            <a:endParaRPr lang="en-US" sz="2800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" y="1631315"/>
            <a:ext cx="7630160" cy="32753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115" y="1423035"/>
            <a:ext cx="2190750" cy="7715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75930" y="2442845"/>
            <a:ext cx="3881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i="1"/>
              <a:t>e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:category of searched POI</a:t>
            </a:r>
            <a:r>
              <a:rPr lang="en-US" altLang="zh-CN" i="1"/>
              <a:t> </a:t>
            </a:r>
            <a:endParaRPr lang="en-US" altLang="zh-CN" i="1"/>
          </a:p>
        </p:txBody>
      </p:sp>
      <p:sp>
        <p:nvSpPr>
          <p:cNvPr id="15" name="文本框 14"/>
          <p:cNvSpPr txBox="1"/>
          <p:nvPr/>
        </p:nvSpPr>
        <p:spPr>
          <a:xfrm>
            <a:off x="8075930" y="3322955"/>
            <a:ext cx="3881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i="1"/>
              <a:t>t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: time stamp of the query</a:t>
            </a:r>
            <a:r>
              <a:rPr lang="en-US" altLang="zh-CN" i="1"/>
              <a:t> </a:t>
            </a:r>
            <a:endParaRPr lang="en-US" altLang="zh-CN" i="1"/>
          </a:p>
        </p:txBody>
      </p:sp>
      <p:sp>
        <p:nvSpPr>
          <p:cNvPr id="16" name="文本框 15"/>
          <p:cNvSpPr txBox="1"/>
          <p:nvPr/>
        </p:nvSpPr>
        <p:spPr>
          <a:xfrm>
            <a:off x="6965950" y="4302760"/>
            <a:ext cx="5692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i="1"/>
              <a:t>w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:GPS coordinates of origin location</a:t>
            </a:r>
            <a:r>
              <a:rPr lang="en-US" altLang="zh-CN" i="1"/>
              <a:t> </a:t>
            </a:r>
            <a:endParaRPr lang="en-US" altLang="zh-CN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4690" y="121920"/>
            <a:ext cx="21145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ROI Profile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98445" y="553720"/>
            <a:ext cx="737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800" b="1"/>
              <a:t>Urban Roi Profiling Topic Model </a:t>
            </a:r>
            <a:r>
              <a:rPr lang="en-US" sz="2800" b="1"/>
              <a:t>(URPTM)</a:t>
            </a:r>
            <a:endParaRPr lang="en-US" sz="2800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8470" y="1075690"/>
            <a:ext cx="8938260" cy="57454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-356235" y="1821180"/>
            <a:ext cx="3881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Origin distribution of 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the topic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56235" y="4071620"/>
            <a:ext cx="38811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major POI categories contained in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the topics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356235" y="5691505"/>
            <a:ext cx="3881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temporal distribution 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of the topic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45560" y="1014730"/>
            <a:ext cx="1422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C00000"/>
                </a:solidFill>
              </a:rPr>
              <a:t>Work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6400" y="1014730"/>
            <a:ext cx="1422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C00000"/>
                </a:solidFill>
              </a:rPr>
              <a:t>Food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57105" y="1014730"/>
            <a:ext cx="1422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C00000"/>
                </a:solidFill>
              </a:rPr>
              <a:t>College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4690" y="121920"/>
            <a:ext cx="21145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ROI Profile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98445" y="553720"/>
            <a:ext cx="737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800" b="1"/>
              <a:t>Urban Roi Profiling Topic Model </a:t>
            </a:r>
            <a:r>
              <a:rPr lang="en-US" sz="2800" b="1"/>
              <a:t>(URPTM)</a:t>
            </a:r>
            <a:endParaRPr lang="en-US" sz="2800" b="1"/>
          </a:p>
        </p:txBody>
      </p:sp>
      <p:sp>
        <p:nvSpPr>
          <p:cNvPr id="14" name="文本框 13"/>
          <p:cNvSpPr txBox="1"/>
          <p:nvPr/>
        </p:nvSpPr>
        <p:spPr>
          <a:xfrm>
            <a:off x="894080" y="1611630"/>
            <a:ext cx="3881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spatial distribution of 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the topic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4061460"/>
            <a:ext cx="38811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major POI categories contained in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the topics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4080" y="5681345"/>
            <a:ext cx="3881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temporal distribution 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of the topic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9045" y="1075690"/>
            <a:ext cx="5974080" cy="57613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26785" y="1037590"/>
            <a:ext cx="1422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C00000"/>
                </a:solidFill>
              </a:rPr>
              <a:t>Shopping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86165" y="1037590"/>
            <a:ext cx="2211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C00000"/>
                </a:solidFill>
              </a:rPr>
              <a:t>Medical Care 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6170" y="4262755"/>
            <a:ext cx="3479800" cy="2348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533400"/>
            <a:ext cx="10361930" cy="2409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" y="4198620"/>
            <a:ext cx="3319780" cy="2020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55345" y="6116955"/>
            <a:ext cx="4089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中国科学院计算技术研究所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180" y="4626610"/>
            <a:ext cx="4034790" cy="13601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68858" y="2804747"/>
            <a:ext cx="6604968" cy="1161792"/>
          </a:xfrm>
        </p:spPr>
        <p:txBody>
          <a:bodyPr>
            <a:normAutofit/>
          </a:bodyPr>
          <a:lstStyle/>
          <a:p>
            <a:r>
              <a:rPr lang="en-US" altLang="zh-CN" b="1" noProof="0" dirty="0" smtClean="0">
                <a:ln>
                  <a:noFill/>
                </a:ln>
                <a:effectLst/>
                <a:uLnTx/>
                <a:uFillTx/>
                <a:latin typeface="+mj-ea"/>
                <a:cs typeface="经典综艺体简" panose="02010609000101010101" pitchFamily="49" charset="-122"/>
                <a:sym typeface="+mn-ea"/>
              </a:rPr>
              <a:t>Experimental</a:t>
            </a:r>
            <a:endParaRPr lang="zh-CN" altLang="en-US" b="1" dirty="0">
              <a:latin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2025" y="332740"/>
            <a:ext cx="7217410" cy="57346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15" y="5979795"/>
            <a:ext cx="9352280" cy="819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76835" y="2723515"/>
            <a:ext cx="3860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rgbClr val="C00000"/>
                </a:solidFill>
              </a:rPr>
              <a:t> estimating the </a:t>
            </a:r>
            <a:endParaRPr lang="en-US" altLang="zh-CN" sz="2800" b="1">
              <a:solidFill>
                <a:srgbClr val="C00000"/>
              </a:solidFill>
            </a:endParaRPr>
          </a:p>
          <a:p>
            <a:pPr algn="ctr"/>
            <a:r>
              <a:rPr lang="en-US" altLang="zh-CN" sz="2800" b="1">
                <a:solidFill>
                  <a:srgbClr val="C00000"/>
                </a:solidFill>
              </a:rPr>
              <a:t>origins of visitors in ROI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958840" y="3219450"/>
            <a:ext cx="2440940" cy="2760345"/>
          </a:xfrm>
          <a:prstGeom prst="roundRect">
            <a:avLst/>
          </a:prstGeom>
          <a:solidFill>
            <a:schemeClr val="accent1">
              <a:alpha val="6000"/>
            </a:schemeClr>
          </a:solidFill>
          <a:ln w="28575" cmpd="sng">
            <a:solidFill>
              <a:srgbClr val="EE2C3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4820" y="41910"/>
            <a:ext cx="7802880" cy="6735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1112520"/>
            <a:ext cx="4140835" cy="47536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55180" y="5866130"/>
            <a:ext cx="2042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rgbClr val="C00000"/>
                </a:solidFill>
              </a:rPr>
              <a:t>Restaurent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25355" y="5866130"/>
            <a:ext cx="2042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rgbClr val="C00000"/>
                </a:solidFill>
              </a:rPr>
              <a:t>Shopping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" y="1922780"/>
            <a:ext cx="11932920" cy="2631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0085" y="819150"/>
            <a:ext cx="5866130" cy="4482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2305" y="5570855"/>
            <a:ext cx="1066101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rgbClr val="C00000"/>
                </a:solidFill>
              </a:rPr>
              <a:t>ROI segmentation plays an important role for urban business planning</a:t>
            </a:r>
            <a:endParaRPr lang="en-US" altLang="zh-CN" sz="2800" b="1">
              <a:solidFill>
                <a:srgbClr val="C00000"/>
              </a:solidFill>
            </a:endParaRPr>
          </a:p>
          <a:p>
            <a:pPr algn="ctr"/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</a:rPr>
              <a:t>someone wants to open a cafe at Sanlitun but for some reason has to change the location, Dawanglu is another good choice</a:t>
            </a:r>
            <a:endParaRPr lang="en-US" altLang="zh-CN" sz="2000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42481" y="3078177"/>
            <a:ext cx="6604968" cy="935369"/>
          </a:xfrm>
        </p:spPr>
        <p:txBody>
          <a:bodyPr>
            <a:normAutofit fontScale="90000"/>
          </a:bodyPr>
          <a:lstStyle/>
          <a:p>
            <a:r>
              <a:rPr lang="en-US" altLang="zh-CN" b="1" noProof="0" dirty="0" smtClean="0">
                <a:ln>
                  <a:noFill/>
                </a:ln>
                <a:effectLst/>
                <a:uLnTx/>
                <a:uFillTx/>
                <a:latin typeface="+mj-ea"/>
                <a:cs typeface="经典综艺体简" panose="02010609000101010101" pitchFamily="49" charset="-122"/>
                <a:sym typeface="+mn-ea"/>
              </a:rPr>
              <a:t>Conclusion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180975"/>
            <a:ext cx="3705225" cy="668020"/>
          </a:xfrm>
        </p:spPr>
        <p:txBody>
          <a:bodyPr>
            <a:normAutofit fontScale="90000"/>
          </a:bodyPr>
          <a:lstStyle/>
          <a:p>
            <a:r>
              <a:rPr lang="en-US" altLang="zh-CN" b="1" noProof="0" dirty="0" smtClean="0">
                <a:ln>
                  <a:noFill/>
                </a:ln>
                <a:effectLst/>
                <a:uLnTx/>
                <a:uFillTx/>
                <a:latin typeface="+mj-ea"/>
                <a:cs typeface="经典综艺体简" panose="02010609000101010101" pitchFamily="49" charset="-122"/>
                <a:sym typeface="+mn-ea"/>
              </a:rPr>
              <a:t>Conclusion</a:t>
            </a:r>
            <a:endParaRPr lang="zh-CN" altLang="en-US" dirty="0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7105" name="AutoShape 1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106" name="AutoShape 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0" y="1204595"/>
            <a:ext cx="119894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algn="l"/>
            <a:r>
              <a:rPr lang="en-US" altLang="zh-CN" sz="2400" b="1" dirty="0">
                <a:solidFill>
                  <a:srgbClr val="7030A0"/>
                </a:solidFill>
                <a:latin typeface="+mn-ea"/>
                <a:sym typeface="+mn-ea"/>
              </a:rPr>
              <a:t>Urban Region-of-Interest (ROI) attract people’s attentions and activities</a:t>
            </a:r>
            <a:endParaRPr lang="en-US" altLang="zh-CN" sz="24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45" y="3473450"/>
            <a:ext cx="29387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 dirty="0">
                <a:solidFill>
                  <a:srgbClr val="7030A0"/>
                </a:solidFill>
                <a:latin typeface="+mn-ea"/>
              </a:rPr>
              <a:t>Use online map  </a:t>
            </a:r>
            <a:endParaRPr lang="en-US" altLang="zh-CN" sz="2400" b="1" dirty="0">
              <a:solidFill>
                <a:srgbClr val="7030A0"/>
              </a:solidFill>
              <a:latin typeface="+mn-ea"/>
            </a:endParaRPr>
          </a:p>
          <a:p>
            <a:pPr algn="ctr"/>
            <a:r>
              <a:rPr lang="en-US" altLang="zh-CN" sz="2400" b="1" dirty="0">
                <a:solidFill>
                  <a:srgbClr val="7030A0"/>
                </a:solidFill>
                <a:latin typeface="+mn-ea"/>
              </a:rPr>
              <a:t>search queries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左大括号 4"/>
          <p:cNvSpPr/>
          <p:nvPr/>
        </p:nvSpPr>
        <p:spPr>
          <a:xfrm>
            <a:off x="3006725" y="2921635"/>
            <a:ext cx="476250" cy="1934210"/>
          </a:xfrm>
          <a:prstGeom prst="leftBrace">
            <a:avLst>
              <a:gd name="adj1" fmla="val 1826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78225" y="2711450"/>
            <a:ext cx="23101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ROI Discover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3578225" y="4682490"/>
            <a:ext cx="1882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ROI Profile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3997325" y="3099435"/>
            <a:ext cx="23101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R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egion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S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plit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3997325" y="3479800"/>
            <a:ext cx="23101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Flow E</a:t>
            </a:r>
            <a:r>
              <a:rPr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xtract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ion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3978275" y="3883025"/>
            <a:ext cx="7367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(</a:t>
            </a:r>
            <a:r>
              <a:rPr sz="2400" b="1">
                <a:solidFill>
                  <a:srgbClr val="EE2C35"/>
                </a:solidFill>
                <a:sym typeface="+mn-ea"/>
              </a:rPr>
              <a:t>PageRank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)</a:t>
            </a:r>
            <a:r>
              <a:rPr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Density-based Clustering for ROI Detection</a:t>
            </a:r>
            <a:endParaRPr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97325" y="5142865"/>
            <a:ext cx="7367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Urban Roi Profiling Topic Model (URPTM)</a:t>
            </a:r>
            <a:endParaRPr sz="24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571625" y="1642745"/>
            <a:ext cx="2952750" cy="3371850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18285" y="2667635"/>
            <a:ext cx="92703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Thanks for your time!</a:t>
            </a:r>
            <a:endParaRPr lang="en-US" altLang="zh-CN" sz="8000" dirty="0">
              <a:solidFill>
                <a:schemeClr val="bg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61293" y="391502"/>
            <a:ext cx="10515600" cy="12096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Outline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475583" y="1740978"/>
            <a:ext cx="5402580" cy="657225"/>
          </a:xfrm>
          <a:custGeom>
            <a:avLst/>
            <a:gdLst>
              <a:gd name="connsiteX0" fmla="*/ 145596 w 3888921"/>
              <a:gd name="connsiteY0" fmla="*/ 0 h 582384"/>
              <a:gd name="connsiteX1" fmla="*/ 209472 w 3888921"/>
              <a:gd name="connsiteY1" fmla="*/ 0 h 582384"/>
              <a:gd name="connsiteX2" fmla="*/ 224391 w 3888921"/>
              <a:gd name="connsiteY2" fmla="*/ 0 h 582384"/>
              <a:gd name="connsiteX3" fmla="*/ 277956 w 3888921"/>
              <a:gd name="connsiteY3" fmla="*/ 0 h 582384"/>
              <a:gd name="connsiteX4" fmla="*/ 288267 w 3888921"/>
              <a:gd name="connsiteY4" fmla="*/ 0 h 582384"/>
              <a:gd name="connsiteX5" fmla="*/ 312846 w 3888921"/>
              <a:gd name="connsiteY5" fmla="*/ 0 h 582384"/>
              <a:gd name="connsiteX6" fmla="*/ 356751 w 3888921"/>
              <a:gd name="connsiteY6" fmla="*/ 0 h 582384"/>
              <a:gd name="connsiteX7" fmla="*/ 376723 w 3888921"/>
              <a:gd name="connsiteY7" fmla="*/ 0 h 582384"/>
              <a:gd name="connsiteX8" fmla="*/ 391641 w 3888921"/>
              <a:gd name="connsiteY8" fmla="*/ 0 h 582384"/>
              <a:gd name="connsiteX9" fmla="*/ 436790 w 3888921"/>
              <a:gd name="connsiteY9" fmla="*/ 0 h 582384"/>
              <a:gd name="connsiteX10" fmla="*/ 445206 w 3888921"/>
              <a:gd name="connsiteY10" fmla="*/ 0 h 582384"/>
              <a:gd name="connsiteX11" fmla="*/ 455517 w 3888921"/>
              <a:gd name="connsiteY11" fmla="*/ 0 h 582384"/>
              <a:gd name="connsiteX12" fmla="*/ 500666 w 3888921"/>
              <a:gd name="connsiteY12" fmla="*/ 0 h 582384"/>
              <a:gd name="connsiteX13" fmla="*/ 515584 w 3888921"/>
              <a:gd name="connsiteY13" fmla="*/ 0 h 582384"/>
              <a:gd name="connsiteX14" fmla="*/ 524001 w 3888921"/>
              <a:gd name="connsiteY14" fmla="*/ 0 h 582384"/>
              <a:gd name="connsiteX15" fmla="*/ 569150 w 3888921"/>
              <a:gd name="connsiteY15" fmla="*/ 0 h 582384"/>
              <a:gd name="connsiteX16" fmla="*/ 579460 w 3888921"/>
              <a:gd name="connsiteY16" fmla="*/ 0 h 582384"/>
              <a:gd name="connsiteX17" fmla="*/ 604040 w 3888921"/>
              <a:gd name="connsiteY17" fmla="*/ 0 h 582384"/>
              <a:gd name="connsiteX18" fmla="*/ 647944 w 3888921"/>
              <a:gd name="connsiteY18" fmla="*/ 0 h 582384"/>
              <a:gd name="connsiteX19" fmla="*/ 667916 w 3888921"/>
              <a:gd name="connsiteY19" fmla="*/ 0 h 582384"/>
              <a:gd name="connsiteX20" fmla="*/ 682835 w 3888921"/>
              <a:gd name="connsiteY20" fmla="*/ 0 h 582384"/>
              <a:gd name="connsiteX21" fmla="*/ 736400 w 3888921"/>
              <a:gd name="connsiteY21" fmla="*/ 0 h 582384"/>
              <a:gd name="connsiteX22" fmla="*/ 746711 w 3888921"/>
              <a:gd name="connsiteY22" fmla="*/ 0 h 582384"/>
              <a:gd name="connsiteX23" fmla="*/ 780924 w 3888921"/>
              <a:gd name="connsiteY23" fmla="*/ 0 h 582384"/>
              <a:gd name="connsiteX24" fmla="*/ 815195 w 3888921"/>
              <a:gd name="connsiteY24" fmla="*/ 0 h 582384"/>
              <a:gd name="connsiteX25" fmla="*/ 844800 w 3888921"/>
              <a:gd name="connsiteY25" fmla="*/ 0 h 582384"/>
              <a:gd name="connsiteX26" fmla="*/ 859719 w 3888921"/>
              <a:gd name="connsiteY26" fmla="*/ 0 h 582384"/>
              <a:gd name="connsiteX27" fmla="*/ 913284 w 3888921"/>
              <a:gd name="connsiteY27" fmla="*/ 0 h 582384"/>
              <a:gd name="connsiteX28" fmla="*/ 923595 w 3888921"/>
              <a:gd name="connsiteY28" fmla="*/ 0 h 582384"/>
              <a:gd name="connsiteX29" fmla="*/ 948174 w 3888921"/>
              <a:gd name="connsiteY29" fmla="*/ 0 h 582384"/>
              <a:gd name="connsiteX30" fmla="*/ 992079 w 3888921"/>
              <a:gd name="connsiteY30" fmla="*/ 0 h 582384"/>
              <a:gd name="connsiteX31" fmla="*/ 1012050 w 3888921"/>
              <a:gd name="connsiteY31" fmla="*/ 0 h 582384"/>
              <a:gd name="connsiteX32" fmla="*/ 1026969 w 3888921"/>
              <a:gd name="connsiteY32" fmla="*/ 0 h 582384"/>
              <a:gd name="connsiteX33" fmla="*/ 1042662 w 3888921"/>
              <a:gd name="connsiteY33" fmla="*/ 0 h 582384"/>
              <a:gd name="connsiteX34" fmla="*/ 1072118 w 3888921"/>
              <a:gd name="connsiteY34" fmla="*/ 0 h 582384"/>
              <a:gd name="connsiteX35" fmla="*/ 1080534 w 3888921"/>
              <a:gd name="connsiteY35" fmla="*/ 0 h 582384"/>
              <a:gd name="connsiteX36" fmla="*/ 1090845 w 3888921"/>
              <a:gd name="connsiteY36" fmla="*/ 0 h 582384"/>
              <a:gd name="connsiteX37" fmla="*/ 1106538 w 3888921"/>
              <a:gd name="connsiteY37" fmla="*/ 0 h 582384"/>
              <a:gd name="connsiteX38" fmla="*/ 1121457 w 3888921"/>
              <a:gd name="connsiteY38" fmla="*/ 0 h 582384"/>
              <a:gd name="connsiteX39" fmla="*/ 1135994 w 3888921"/>
              <a:gd name="connsiteY39" fmla="*/ 0 h 582384"/>
              <a:gd name="connsiteX40" fmla="*/ 1150912 w 3888921"/>
              <a:gd name="connsiteY40" fmla="*/ 0 h 582384"/>
              <a:gd name="connsiteX41" fmla="*/ 1159329 w 3888921"/>
              <a:gd name="connsiteY41" fmla="*/ 0 h 582384"/>
              <a:gd name="connsiteX42" fmla="*/ 1175022 w 3888921"/>
              <a:gd name="connsiteY42" fmla="*/ 0 h 582384"/>
              <a:gd name="connsiteX43" fmla="*/ 1185333 w 3888921"/>
              <a:gd name="connsiteY43" fmla="*/ 0 h 582384"/>
              <a:gd name="connsiteX44" fmla="*/ 1204478 w 3888921"/>
              <a:gd name="connsiteY44" fmla="*/ 0 h 582384"/>
              <a:gd name="connsiteX45" fmla="*/ 1209912 w 3888921"/>
              <a:gd name="connsiteY45" fmla="*/ 0 h 582384"/>
              <a:gd name="connsiteX46" fmla="*/ 1214789 w 3888921"/>
              <a:gd name="connsiteY46" fmla="*/ 0 h 582384"/>
              <a:gd name="connsiteX47" fmla="*/ 1239368 w 3888921"/>
              <a:gd name="connsiteY47" fmla="*/ 0 h 582384"/>
              <a:gd name="connsiteX48" fmla="*/ 1253817 w 3888921"/>
              <a:gd name="connsiteY48" fmla="*/ 0 h 582384"/>
              <a:gd name="connsiteX49" fmla="*/ 1273788 w 3888921"/>
              <a:gd name="connsiteY49" fmla="*/ 0 h 582384"/>
              <a:gd name="connsiteX50" fmla="*/ 1283272 w 3888921"/>
              <a:gd name="connsiteY50" fmla="*/ 0 h 582384"/>
              <a:gd name="connsiteX51" fmla="*/ 1288707 w 3888921"/>
              <a:gd name="connsiteY51" fmla="*/ 0 h 582384"/>
              <a:gd name="connsiteX52" fmla="*/ 1303244 w 3888921"/>
              <a:gd name="connsiteY52" fmla="*/ 0 h 582384"/>
              <a:gd name="connsiteX53" fmla="*/ 1318163 w 3888921"/>
              <a:gd name="connsiteY53" fmla="*/ 0 h 582384"/>
              <a:gd name="connsiteX54" fmla="*/ 1333856 w 3888921"/>
              <a:gd name="connsiteY54" fmla="*/ 0 h 582384"/>
              <a:gd name="connsiteX55" fmla="*/ 1342272 w 3888921"/>
              <a:gd name="connsiteY55" fmla="*/ 0 h 582384"/>
              <a:gd name="connsiteX56" fmla="*/ 1352583 w 3888921"/>
              <a:gd name="connsiteY56" fmla="*/ 0 h 582384"/>
              <a:gd name="connsiteX57" fmla="*/ 1371728 w 3888921"/>
              <a:gd name="connsiteY57" fmla="*/ 0 h 582384"/>
              <a:gd name="connsiteX58" fmla="*/ 1382039 w 3888921"/>
              <a:gd name="connsiteY58" fmla="*/ 0 h 582384"/>
              <a:gd name="connsiteX59" fmla="*/ 1397732 w 3888921"/>
              <a:gd name="connsiteY59" fmla="*/ 0 h 582384"/>
              <a:gd name="connsiteX60" fmla="*/ 1412650 w 3888921"/>
              <a:gd name="connsiteY60" fmla="*/ 0 h 582384"/>
              <a:gd name="connsiteX61" fmla="*/ 1421067 w 3888921"/>
              <a:gd name="connsiteY61" fmla="*/ 0 h 582384"/>
              <a:gd name="connsiteX62" fmla="*/ 1450523 w 3888921"/>
              <a:gd name="connsiteY62" fmla="*/ 0 h 582384"/>
              <a:gd name="connsiteX63" fmla="*/ 1466215 w 3888921"/>
              <a:gd name="connsiteY63" fmla="*/ 0 h 582384"/>
              <a:gd name="connsiteX64" fmla="*/ 1476526 w 3888921"/>
              <a:gd name="connsiteY64" fmla="*/ 0 h 582384"/>
              <a:gd name="connsiteX65" fmla="*/ 1501106 w 3888921"/>
              <a:gd name="connsiteY65" fmla="*/ 0 h 582384"/>
              <a:gd name="connsiteX66" fmla="*/ 1545010 w 3888921"/>
              <a:gd name="connsiteY66" fmla="*/ 0 h 582384"/>
              <a:gd name="connsiteX67" fmla="*/ 1564982 w 3888921"/>
              <a:gd name="connsiteY67" fmla="*/ 0 h 582384"/>
              <a:gd name="connsiteX68" fmla="*/ 1579901 w 3888921"/>
              <a:gd name="connsiteY68" fmla="*/ 0 h 582384"/>
              <a:gd name="connsiteX69" fmla="*/ 1633466 w 3888921"/>
              <a:gd name="connsiteY69" fmla="*/ 0 h 582384"/>
              <a:gd name="connsiteX70" fmla="*/ 1643777 w 3888921"/>
              <a:gd name="connsiteY70" fmla="*/ 0 h 582384"/>
              <a:gd name="connsiteX71" fmla="*/ 1677990 w 3888921"/>
              <a:gd name="connsiteY71" fmla="*/ 0 h 582384"/>
              <a:gd name="connsiteX72" fmla="*/ 1712261 w 3888921"/>
              <a:gd name="connsiteY72" fmla="*/ 0 h 582384"/>
              <a:gd name="connsiteX73" fmla="*/ 1741866 w 3888921"/>
              <a:gd name="connsiteY73" fmla="*/ 0 h 582384"/>
              <a:gd name="connsiteX74" fmla="*/ 1756785 w 3888921"/>
              <a:gd name="connsiteY74" fmla="*/ 0 h 582384"/>
              <a:gd name="connsiteX75" fmla="*/ 1810350 w 3888921"/>
              <a:gd name="connsiteY75" fmla="*/ 0 h 582384"/>
              <a:gd name="connsiteX76" fmla="*/ 1820661 w 3888921"/>
              <a:gd name="connsiteY76" fmla="*/ 0 h 582384"/>
              <a:gd name="connsiteX77" fmla="*/ 1845240 w 3888921"/>
              <a:gd name="connsiteY77" fmla="*/ 0 h 582384"/>
              <a:gd name="connsiteX78" fmla="*/ 1889145 w 3888921"/>
              <a:gd name="connsiteY78" fmla="*/ 0 h 582384"/>
              <a:gd name="connsiteX79" fmla="*/ 1909116 w 3888921"/>
              <a:gd name="connsiteY79" fmla="*/ 0 h 582384"/>
              <a:gd name="connsiteX80" fmla="*/ 1924035 w 3888921"/>
              <a:gd name="connsiteY80" fmla="*/ 0 h 582384"/>
              <a:gd name="connsiteX81" fmla="*/ 1969183 w 3888921"/>
              <a:gd name="connsiteY81" fmla="*/ 0 h 582384"/>
              <a:gd name="connsiteX82" fmla="*/ 1977600 w 3888921"/>
              <a:gd name="connsiteY82" fmla="*/ 0 h 582384"/>
              <a:gd name="connsiteX83" fmla="*/ 1987911 w 3888921"/>
              <a:gd name="connsiteY83" fmla="*/ 0 h 582384"/>
              <a:gd name="connsiteX84" fmla="*/ 2033059 w 3888921"/>
              <a:gd name="connsiteY84" fmla="*/ 0 h 582384"/>
              <a:gd name="connsiteX85" fmla="*/ 2047978 w 3888921"/>
              <a:gd name="connsiteY85" fmla="*/ 0 h 582384"/>
              <a:gd name="connsiteX86" fmla="*/ 2056395 w 3888921"/>
              <a:gd name="connsiteY86" fmla="*/ 0 h 582384"/>
              <a:gd name="connsiteX87" fmla="*/ 2078052 w 3888921"/>
              <a:gd name="connsiteY87" fmla="*/ 0 h 582384"/>
              <a:gd name="connsiteX88" fmla="*/ 2101544 w 3888921"/>
              <a:gd name="connsiteY88" fmla="*/ 0 h 582384"/>
              <a:gd name="connsiteX89" fmla="*/ 2111854 w 3888921"/>
              <a:gd name="connsiteY89" fmla="*/ 0 h 582384"/>
              <a:gd name="connsiteX90" fmla="*/ 2136434 w 3888921"/>
              <a:gd name="connsiteY90" fmla="*/ 0 h 582384"/>
              <a:gd name="connsiteX91" fmla="*/ 2141928 w 3888921"/>
              <a:gd name="connsiteY91" fmla="*/ 0 h 582384"/>
              <a:gd name="connsiteX92" fmla="*/ 2156847 w 3888921"/>
              <a:gd name="connsiteY92" fmla="*/ 0 h 582384"/>
              <a:gd name="connsiteX93" fmla="*/ 2180338 w 3888921"/>
              <a:gd name="connsiteY93" fmla="*/ 0 h 582384"/>
              <a:gd name="connsiteX94" fmla="*/ 2200310 w 3888921"/>
              <a:gd name="connsiteY94" fmla="*/ 0 h 582384"/>
              <a:gd name="connsiteX95" fmla="*/ 2210412 w 3888921"/>
              <a:gd name="connsiteY95" fmla="*/ 0 h 582384"/>
              <a:gd name="connsiteX96" fmla="*/ 2215228 w 3888921"/>
              <a:gd name="connsiteY96" fmla="*/ 0 h 582384"/>
              <a:gd name="connsiteX97" fmla="*/ 2220723 w 3888921"/>
              <a:gd name="connsiteY97" fmla="*/ 0 h 582384"/>
              <a:gd name="connsiteX98" fmla="*/ 2245302 w 3888921"/>
              <a:gd name="connsiteY98" fmla="*/ 0 h 582384"/>
              <a:gd name="connsiteX99" fmla="*/ 2268794 w 3888921"/>
              <a:gd name="connsiteY99" fmla="*/ 0 h 582384"/>
              <a:gd name="connsiteX100" fmla="*/ 2279104 w 3888921"/>
              <a:gd name="connsiteY100" fmla="*/ 0 h 582384"/>
              <a:gd name="connsiteX101" fmla="*/ 2289207 w 3888921"/>
              <a:gd name="connsiteY101" fmla="*/ 0 h 582384"/>
              <a:gd name="connsiteX102" fmla="*/ 2309179 w 3888921"/>
              <a:gd name="connsiteY102" fmla="*/ 0 h 582384"/>
              <a:gd name="connsiteX103" fmla="*/ 2324097 w 3888921"/>
              <a:gd name="connsiteY103" fmla="*/ 0 h 582384"/>
              <a:gd name="connsiteX104" fmla="*/ 2347589 w 3888921"/>
              <a:gd name="connsiteY104" fmla="*/ 0 h 582384"/>
              <a:gd name="connsiteX105" fmla="*/ 2369246 w 3888921"/>
              <a:gd name="connsiteY105" fmla="*/ 0 h 582384"/>
              <a:gd name="connsiteX106" fmla="*/ 2377662 w 3888921"/>
              <a:gd name="connsiteY106" fmla="*/ 0 h 582384"/>
              <a:gd name="connsiteX107" fmla="*/ 2387973 w 3888921"/>
              <a:gd name="connsiteY107" fmla="*/ 0 h 582384"/>
              <a:gd name="connsiteX108" fmla="*/ 2433122 w 3888921"/>
              <a:gd name="connsiteY108" fmla="*/ 0 h 582384"/>
              <a:gd name="connsiteX109" fmla="*/ 2448040 w 3888921"/>
              <a:gd name="connsiteY109" fmla="*/ 0 h 582384"/>
              <a:gd name="connsiteX110" fmla="*/ 2456457 w 3888921"/>
              <a:gd name="connsiteY110" fmla="*/ 0 h 582384"/>
              <a:gd name="connsiteX111" fmla="*/ 2501605 w 3888921"/>
              <a:gd name="connsiteY111" fmla="*/ 0 h 582384"/>
              <a:gd name="connsiteX112" fmla="*/ 2511917 w 3888921"/>
              <a:gd name="connsiteY112" fmla="*/ 0 h 582384"/>
              <a:gd name="connsiteX113" fmla="*/ 2536496 w 3888921"/>
              <a:gd name="connsiteY113" fmla="*/ 0 h 582384"/>
              <a:gd name="connsiteX114" fmla="*/ 2580400 w 3888921"/>
              <a:gd name="connsiteY114" fmla="*/ 0 h 582384"/>
              <a:gd name="connsiteX115" fmla="*/ 2600372 w 3888921"/>
              <a:gd name="connsiteY115" fmla="*/ 0 h 582384"/>
              <a:gd name="connsiteX116" fmla="*/ 2615291 w 3888921"/>
              <a:gd name="connsiteY116" fmla="*/ 0 h 582384"/>
              <a:gd name="connsiteX117" fmla="*/ 2668856 w 3888921"/>
              <a:gd name="connsiteY117" fmla="*/ 0 h 582384"/>
              <a:gd name="connsiteX118" fmla="*/ 2679167 w 3888921"/>
              <a:gd name="connsiteY118" fmla="*/ 0 h 582384"/>
              <a:gd name="connsiteX119" fmla="*/ 2713380 w 3888921"/>
              <a:gd name="connsiteY119" fmla="*/ 0 h 582384"/>
              <a:gd name="connsiteX120" fmla="*/ 2747650 w 3888921"/>
              <a:gd name="connsiteY120" fmla="*/ 0 h 582384"/>
              <a:gd name="connsiteX121" fmla="*/ 2777256 w 3888921"/>
              <a:gd name="connsiteY121" fmla="*/ 0 h 582384"/>
              <a:gd name="connsiteX122" fmla="*/ 2792175 w 3888921"/>
              <a:gd name="connsiteY122" fmla="*/ 0 h 582384"/>
              <a:gd name="connsiteX123" fmla="*/ 2845740 w 3888921"/>
              <a:gd name="connsiteY123" fmla="*/ 0 h 582384"/>
              <a:gd name="connsiteX124" fmla="*/ 2856051 w 3888921"/>
              <a:gd name="connsiteY124" fmla="*/ 0 h 582384"/>
              <a:gd name="connsiteX125" fmla="*/ 2858976 w 3888921"/>
              <a:gd name="connsiteY125" fmla="*/ 0 h 582384"/>
              <a:gd name="connsiteX126" fmla="*/ 2880630 w 3888921"/>
              <a:gd name="connsiteY126" fmla="*/ 0 h 582384"/>
              <a:gd name="connsiteX127" fmla="*/ 2922852 w 3888921"/>
              <a:gd name="connsiteY127" fmla="*/ 0 h 582384"/>
              <a:gd name="connsiteX128" fmla="*/ 2924535 w 3888921"/>
              <a:gd name="connsiteY128" fmla="*/ 0 h 582384"/>
              <a:gd name="connsiteX129" fmla="*/ 2937771 w 3888921"/>
              <a:gd name="connsiteY129" fmla="*/ 0 h 582384"/>
              <a:gd name="connsiteX130" fmla="*/ 2944506 w 3888921"/>
              <a:gd name="connsiteY130" fmla="*/ 0 h 582384"/>
              <a:gd name="connsiteX131" fmla="*/ 2959425 w 3888921"/>
              <a:gd name="connsiteY131" fmla="*/ 0 h 582384"/>
              <a:gd name="connsiteX132" fmla="*/ 2975118 w 3888921"/>
              <a:gd name="connsiteY132" fmla="*/ 0 h 582384"/>
              <a:gd name="connsiteX133" fmla="*/ 2991336 w 3888921"/>
              <a:gd name="connsiteY133" fmla="*/ 0 h 582384"/>
              <a:gd name="connsiteX134" fmla="*/ 3001647 w 3888921"/>
              <a:gd name="connsiteY134" fmla="*/ 0 h 582384"/>
              <a:gd name="connsiteX135" fmla="*/ 3004574 w 3888921"/>
              <a:gd name="connsiteY135" fmla="*/ 0 h 582384"/>
              <a:gd name="connsiteX136" fmla="*/ 3012990 w 3888921"/>
              <a:gd name="connsiteY136" fmla="*/ 0 h 582384"/>
              <a:gd name="connsiteX137" fmla="*/ 3023301 w 3888921"/>
              <a:gd name="connsiteY137" fmla="*/ 0 h 582384"/>
              <a:gd name="connsiteX138" fmla="*/ 3026226 w 3888921"/>
              <a:gd name="connsiteY138" fmla="*/ 0 h 582384"/>
              <a:gd name="connsiteX139" fmla="*/ 3038994 w 3888921"/>
              <a:gd name="connsiteY139" fmla="*/ 0 h 582384"/>
              <a:gd name="connsiteX140" fmla="*/ 3053913 w 3888921"/>
              <a:gd name="connsiteY140" fmla="*/ 0 h 582384"/>
              <a:gd name="connsiteX141" fmla="*/ 3068450 w 3888921"/>
              <a:gd name="connsiteY141" fmla="*/ 0 h 582384"/>
              <a:gd name="connsiteX142" fmla="*/ 3070131 w 3888921"/>
              <a:gd name="connsiteY142" fmla="*/ 0 h 582384"/>
              <a:gd name="connsiteX143" fmla="*/ 3083368 w 3888921"/>
              <a:gd name="connsiteY143" fmla="*/ 0 h 582384"/>
              <a:gd name="connsiteX144" fmla="*/ 3090102 w 3888921"/>
              <a:gd name="connsiteY144" fmla="*/ 0 h 582384"/>
              <a:gd name="connsiteX145" fmla="*/ 3091785 w 3888921"/>
              <a:gd name="connsiteY145" fmla="*/ 0 h 582384"/>
              <a:gd name="connsiteX146" fmla="*/ 3105021 w 3888921"/>
              <a:gd name="connsiteY146" fmla="*/ 0 h 582384"/>
              <a:gd name="connsiteX147" fmla="*/ 3107478 w 3888921"/>
              <a:gd name="connsiteY147" fmla="*/ 0 h 582384"/>
              <a:gd name="connsiteX148" fmla="*/ 3117789 w 3888921"/>
              <a:gd name="connsiteY148" fmla="*/ 0 h 582384"/>
              <a:gd name="connsiteX149" fmla="*/ 3136934 w 3888921"/>
              <a:gd name="connsiteY149" fmla="*/ 0 h 582384"/>
              <a:gd name="connsiteX150" fmla="*/ 3142368 w 3888921"/>
              <a:gd name="connsiteY150" fmla="*/ 0 h 582384"/>
              <a:gd name="connsiteX151" fmla="*/ 3147244 w 3888921"/>
              <a:gd name="connsiteY151" fmla="*/ 0 h 582384"/>
              <a:gd name="connsiteX152" fmla="*/ 3150170 w 3888921"/>
              <a:gd name="connsiteY152" fmla="*/ 0 h 582384"/>
              <a:gd name="connsiteX153" fmla="*/ 3158586 w 3888921"/>
              <a:gd name="connsiteY153" fmla="*/ 0 h 582384"/>
              <a:gd name="connsiteX154" fmla="*/ 3168897 w 3888921"/>
              <a:gd name="connsiteY154" fmla="*/ 0 h 582384"/>
              <a:gd name="connsiteX155" fmla="*/ 3171824 w 3888921"/>
              <a:gd name="connsiteY155" fmla="*/ 0 h 582384"/>
              <a:gd name="connsiteX156" fmla="*/ 3186273 w 3888921"/>
              <a:gd name="connsiteY156" fmla="*/ 0 h 582384"/>
              <a:gd name="connsiteX157" fmla="*/ 3206244 w 3888921"/>
              <a:gd name="connsiteY157" fmla="*/ 0 h 582384"/>
              <a:gd name="connsiteX158" fmla="*/ 3214046 w 3888921"/>
              <a:gd name="connsiteY158" fmla="*/ 0 h 582384"/>
              <a:gd name="connsiteX159" fmla="*/ 3215728 w 3888921"/>
              <a:gd name="connsiteY159" fmla="*/ 0 h 582384"/>
              <a:gd name="connsiteX160" fmla="*/ 3221163 w 3888921"/>
              <a:gd name="connsiteY160" fmla="*/ 0 h 582384"/>
              <a:gd name="connsiteX161" fmla="*/ 3228964 w 3888921"/>
              <a:gd name="connsiteY161" fmla="*/ 0 h 582384"/>
              <a:gd name="connsiteX162" fmla="*/ 3235700 w 3888921"/>
              <a:gd name="connsiteY162" fmla="*/ 0 h 582384"/>
              <a:gd name="connsiteX163" fmla="*/ 3237381 w 3888921"/>
              <a:gd name="connsiteY163" fmla="*/ 0 h 582384"/>
              <a:gd name="connsiteX164" fmla="*/ 3250618 w 3888921"/>
              <a:gd name="connsiteY164" fmla="*/ 0 h 582384"/>
              <a:gd name="connsiteX165" fmla="*/ 3266311 w 3888921"/>
              <a:gd name="connsiteY165" fmla="*/ 0 h 582384"/>
              <a:gd name="connsiteX166" fmla="*/ 3274728 w 3888921"/>
              <a:gd name="connsiteY166" fmla="*/ 0 h 582384"/>
              <a:gd name="connsiteX167" fmla="*/ 3282529 w 3888921"/>
              <a:gd name="connsiteY167" fmla="*/ 0 h 582384"/>
              <a:gd name="connsiteX168" fmla="*/ 3285039 w 3888921"/>
              <a:gd name="connsiteY168" fmla="*/ 0 h 582384"/>
              <a:gd name="connsiteX169" fmla="*/ 3292840 w 3888921"/>
              <a:gd name="connsiteY169" fmla="*/ 0 h 582384"/>
              <a:gd name="connsiteX170" fmla="*/ 3304184 w 3888921"/>
              <a:gd name="connsiteY170" fmla="*/ 0 h 582384"/>
              <a:gd name="connsiteX171" fmla="*/ 3314495 w 3888921"/>
              <a:gd name="connsiteY171" fmla="*/ 0 h 582384"/>
              <a:gd name="connsiteX172" fmla="*/ 3317420 w 3888921"/>
              <a:gd name="connsiteY172" fmla="*/ 0 h 582384"/>
              <a:gd name="connsiteX173" fmla="*/ 3330188 w 3888921"/>
              <a:gd name="connsiteY173" fmla="*/ 0 h 582384"/>
              <a:gd name="connsiteX174" fmla="*/ 3345106 w 3888921"/>
              <a:gd name="connsiteY174" fmla="*/ 0 h 582384"/>
              <a:gd name="connsiteX175" fmla="*/ 3353523 w 3888921"/>
              <a:gd name="connsiteY175" fmla="*/ 0 h 582384"/>
              <a:gd name="connsiteX176" fmla="*/ 3361324 w 3888921"/>
              <a:gd name="connsiteY176" fmla="*/ 0 h 582384"/>
              <a:gd name="connsiteX177" fmla="*/ 3381296 w 3888921"/>
              <a:gd name="connsiteY177" fmla="*/ 0 h 582384"/>
              <a:gd name="connsiteX178" fmla="*/ 3382978 w 3888921"/>
              <a:gd name="connsiteY178" fmla="*/ 0 h 582384"/>
              <a:gd name="connsiteX179" fmla="*/ 3396214 w 3888921"/>
              <a:gd name="connsiteY179" fmla="*/ 0 h 582384"/>
              <a:gd name="connsiteX180" fmla="*/ 3398671 w 3888921"/>
              <a:gd name="connsiteY180" fmla="*/ 0 h 582384"/>
              <a:gd name="connsiteX181" fmla="*/ 3408982 w 3888921"/>
              <a:gd name="connsiteY181" fmla="*/ 0 h 582384"/>
              <a:gd name="connsiteX182" fmla="*/ 3433561 w 3888921"/>
              <a:gd name="connsiteY182" fmla="*/ 0 h 582384"/>
              <a:gd name="connsiteX183" fmla="*/ 3449780 w 3888921"/>
              <a:gd name="connsiteY183" fmla="*/ 0 h 582384"/>
              <a:gd name="connsiteX184" fmla="*/ 3460090 w 3888921"/>
              <a:gd name="connsiteY184" fmla="*/ 0 h 582384"/>
              <a:gd name="connsiteX185" fmla="*/ 3477466 w 3888921"/>
              <a:gd name="connsiteY185" fmla="*/ 0 h 582384"/>
              <a:gd name="connsiteX186" fmla="*/ 3494304 w 3888921"/>
              <a:gd name="connsiteY186" fmla="*/ 0 h 582384"/>
              <a:gd name="connsiteX187" fmla="*/ 3497437 w 3888921"/>
              <a:gd name="connsiteY187" fmla="*/ 0 h 582384"/>
              <a:gd name="connsiteX188" fmla="*/ 3512356 w 3888921"/>
              <a:gd name="connsiteY188" fmla="*/ 0 h 582384"/>
              <a:gd name="connsiteX189" fmla="*/ 3528574 w 3888921"/>
              <a:gd name="connsiteY189" fmla="*/ 0 h 582384"/>
              <a:gd name="connsiteX190" fmla="*/ 3558180 w 3888921"/>
              <a:gd name="connsiteY190" fmla="*/ 0 h 582384"/>
              <a:gd name="connsiteX191" fmla="*/ 3565921 w 3888921"/>
              <a:gd name="connsiteY191" fmla="*/ 0 h 582384"/>
              <a:gd name="connsiteX192" fmla="*/ 3573099 w 3888921"/>
              <a:gd name="connsiteY192" fmla="*/ 0 h 582384"/>
              <a:gd name="connsiteX193" fmla="*/ 3576232 w 3888921"/>
              <a:gd name="connsiteY193" fmla="*/ 0 h 582384"/>
              <a:gd name="connsiteX194" fmla="*/ 3610446 w 3888921"/>
              <a:gd name="connsiteY194" fmla="*/ 0 h 582384"/>
              <a:gd name="connsiteX195" fmla="*/ 3626664 w 3888921"/>
              <a:gd name="connsiteY195" fmla="*/ 0 h 582384"/>
              <a:gd name="connsiteX196" fmla="*/ 3636975 w 3888921"/>
              <a:gd name="connsiteY196" fmla="*/ 0 h 582384"/>
              <a:gd name="connsiteX197" fmla="*/ 3644716 w 3888921"/>
              <a:gd name="connsiteY197" fmla="*/ 0 h 582384"/>
              <a:gd name="connsiteX198" fmla="*/ 3661554 w 3888921"/>
              <a:gd name="connsiteY198" fmla="*/ 0 h 582384"/>
              <a:gd name="connsiteX199" fmla="*/ 3674322 w 3888921"/>
              <a:gd name="connsiteY199" fmla="*/ 0 h 582384"/>
              <a:gd name="connsiteX200" fmla="*/ 3689241 w 3888921"/>
              <a:gd name="connsiteY200" fmla="*/ 0 h 582384"/>
              <a:gd name="connsiteX201" fmla="*/ 3705459 w 3888921"/>
              <a:gd name="connsiteY201" fmla="*/ 0 h 582384"/>
              <a:gd name="connsiteX202" fmla="*/ 3725430 w 3888921"/>
              <a:gd name="connsiteY202" fmla="*/ 0 h 582384"/>
              <a:gd name="connsiteX203" fmla="*/ 3740349 w 3888921"/>
              <a:gd name="connsiteY203" fmla="*/ 0 h 582384"/>
              <a:gd name="connsiteX204" fmla="*/ 3742806 w 3888921"/>
              <a:gd name="connsiteY204" fmla="*/ 0 h 582384"/>
              <a:gd name="connsiteX205" fmla="*/ 3753117 w 3888921"/>
              <a:gd name="connsiteY205" fmla="*/ 0 h 582384"/>
              <a:gd name="connsiteX206" fmla="*/ 3756042 w 3888921"/>
              <a:gd name="connsiteY206" fmla="*/ 0 h 582384"/>
              <a:gd name="connsiteX207" fmla="*/ 3777696 w 3888921"/>
              <a:gd name="connsiteY207" fmla="*/ 0 h 582384"/>
              <a:gd name="connsiteX208" fmla="*/ 3785497 w 3888921"/>
              <a:gd name="connsiteY208" fmla="*/ 0 h 582384"/>
              <a:gd name="connsiteX209" fmla="*/ 3793914 w 3888921"/>
              <a:gd name="connsiteY209" fmla="*/ 0 h 582384"/>
              <a:gd name="connsiteX210" fmla="*/ 3804225 w 3888921"/>
              <a:gd name="connsiteY210" fmla="*/ 0 h 582384"/>
              <a:gd name="connsiteX211" fmla="*/ 3819918 w 3888921"/>
              <a:gd name="connsiteY211" fmla="*/ 0 h 582384"/>
              <a:gd name="connsiteX212" fmla="*/ 3821601 w 3888921"/>
              <a:gd name="connsiteY212" fmla="*/ 0 h 582384"/>
              <a:gd name="connsiteX213" fmla="*/ 3834837 w 3888921"/>
              <a:gd name="connsiteY213" fmla="*/ 0 h 582384"/>
              <a:gd name="connsiteX214" fmla="*/ 3841572 w 3888921"/>
              <a:gd name="connsiteY214" fmla="*/ 0 h 582384"/>
              <a:gd name="connsiteX215" fmla="*/ 3849373 w 3888921"/>
              <a:gd name="connsiteY215" fmla="*/ 0 h 582384"/>
              <a:gd name="connsiteX216" fmla="*/ 3856491 w 3888921"/>
              <a:gd name="connsiteY216" fmla="*/ 0 h 582384"/>
              <a:gd name="connsiteX217" fmla="*/ 3864292 w 3888921"/>
              <a:gd name="connsiteY217" fmla="*/ 0 h 582384"/>
              <a:gd name="connsiteX218" fmla="*/ 3872709 w 3888921"/>
              <a:gd name="connsiteY218" fmla="*/ 0 h 582384"/>
              <a:gd name="connsiteX219" fmla="*/ 3888402 w 3888921"/>
              <a:gd name="connsiteY219" fmla="*/ 0 h 582384"/>
              <a:gd name="connsiteX220" fmla="*/ 3888921 w 3888921"/>
              <a:gd name="connsiteY220" fmla="*/ 0 h 582384"/>
              <a:gd name="connsiteX221" fmla="*/ 3743325 w 3888921"/>
              <a:gd name="connsiteY221" fmla="*/ 582384 h 582384"/>
              <a:gd name="connsiteX222" fmla="*/ 3742806 w 3888921"/>
              <a:gd name="connsiteY222" fmla="*/ 582384 h 582384"/>
              <a:gd name="connsiteX223" fmla="*/ 3727113 w 3888921"/>
              <a:gd name="connsiteY223" fmla="*/ 582384 h 582384"/>
              <a:gd name="connsiteX224" fmla="*/ 3718696 w 3888921"/>
              <a:gd name="connsiteY224" fmla="*/ 582384 h 582384"/>
              <a:gd name="connsiteX225" fmla="*/ 3710895 w 3888921"/>
              <a:gd name="connsiteY225" fmla="*/ 582384 h 582384"/>
              <a:gd name="connsiteX226" fmla="*/ 3703777 w 3888921"/>
              <a:gd name="connsiteY226" fmla="*/ 582384 h 582384"/>
              <a:gd name="connsiteX227" fmla="*/ 3695976 w 3888921"/>
              <a:gd name="connsiteY227" fmla="*/ 582384 h 582384"/>
              <a:gd name="connsiteX228" fmla="*/ 3689241 w 3888921"/>
              <a:gd name="connsiteY228" fmla="*/ 582384 h 582384"/>
              <a:gd name="connsiteX229" fmla="*/ 3676005 w 3888921"/>
              <a:gd name="connsiteY229" fmla="*/ 582384 h 582384"/>
              <a:gd name="connsiteX230" fmla="*/ 3674322 w 3888921"/>
              <a:gd name="connsiteY230" fmla="*/ 582384 h 582384"/>
              <a:gd name="connsiteX231" fmla="*/ 3658629 w 3888921"/>
              <a:gd name="connsiteY231" fmla="*/ 582384 h 582384"/>
              <a:gd name="connsiteX232" fmla="*/ 3648318 w 3888921"/>
              <a:gd name="connsiteY232" fmla="*/ 582384 h 582384"/>
              <a:gd name="connsiteX233" fmla="*/ 3639901 w 3888921"/>
              <a:gd name="connsiteY233" fmla="*/ 582384 h 582384"/>
              <a:gd name="connsiteX234" fmla="*/ 3632100 w 3888921"/>
              <a:gd name="connsiteY234" fmla="*/ 582384 h 582384"/>
              <a:gd name="connsiteX235" fmla="*/ 3610446 w 3888921"/>
              <a:gd name="connsiteY235" fmla="*/ 582384 h 582384"/>
              <a:gd name="connsiteX236" fmla="*/ 3607521 w 3888921"/>
              <a:gd name="connsiteY236" fmla="*/ 582384 h 582384"/>
              <a:gd name="connsiteX237" fmla="*/ 3597210 w 3888921"/>
              <a:gd name="connsiteY237" fmla="*/ 582384 h 582384"/>
              <a:gd name="connsiteX238" fmla="*/ 3594753 w 3888921"/>
              <a:gd name="connsiteY238" fmla="*/ 582384 h 582384"/>
              <a:gd name="connsiteX239" fmla="*/ 3579834 w 3888921"/>
              <a:gd name="connsiteY239" fmla="*/ 582384 h 582384"/>
              <a:gd name="connsiteX240" fmla="*/ 3559863 w 3888921"/>
              <a:gd name="connsiteY240" fmla="*/ 582384 h 582384"/>
              <a:gd name="connsiteX241" fmla="*/ 3543645 w 3888921"/>
              <a:gd name="connsiteY241" fmla="*/ 582384 h 582384"/>
              <a:gd name="connsiteX242" fmla="*/ 3528726 w 3888921"/>
              <a:gd name="connsiteY242" fmla="*/ 582384 h 582384"/>
              <a:gd name="connsiteX243" fmla="*/ 3515958 w 3888921"/>
              <a:gd name="connsiteY243" fmla="*/ 582384 h 582384"/>
              <a:gd name="connsiteX244" fmla="*/ 3499120 w 3888921"/>
              <a:gd name="connsiteY244" fmla="*/ 582384 h 582384"/>
              <a:gd name="connsiteX245" fmla="*/ 3491379 w 3888921"/>
              <a:gd name="connsiteY245" fmla="*/ 582384 h 582384"/>
              <a:gd name="connsiteX246" fmla="*/ 3481068 w 3888921"/>
              <a:gd name="connsiteY246" fmla="*/ 582384 h 582384"/>
              <a:gd name="connsiteX247" fmla="*/ 3464850 w 3888921"/>
              <a:gd name="connsiteY247" fmla="*/ 582384 h 582384"/>
              <a:gd name="connsiteX248" fmla="*/ 3430636 w 3888921"/>
              <a:gd name="connsiteY248" fmla="*/ 582384 h 582384"/>
              <a:gd name="connsiteX249" fmla="*/ 3427503 w 3888921"/>
              <a:gd name="connsiteY249" fmla="*/ 582384 h 582384"/>
              <a:gd name="connsiteX250" fmla="*/ 3420325 w 3888921"/>
              <a:gd name="connsiteY250" fmla="*/ 582384 h 582384"/>
              <a:gd name="connsiteX251" fmla="*/ 3412584 w 3888921"/>
              <a:gd name="connsiteY251" fmla="*/ 582384 h 582384"/>
              <a:gd name="connsiteX252" fmla="*/ 3382978 w 3888921"/>
              <a:gd name="connsiteY252" fmla="*/ 582384 h 582384"/>
              <a:gd name="connsiteX253" fmla="*/ 3366760 w 3888921"/>
              <a:gd name="connsiteY253" fmla="*/ 582384 h 582384"/>
              <a:gd name="connsiteX254" fmla="*/ 3351842 w 3888921"/>
              <a:gd name="connsiteY254" fmla="*/ 582384 h 582384"/>
              <a:gd name="connsiteX255" fmla="*/ 3348708 w 3888921"/>
              <a:gd name="connsiteY255" fmla="*/ 582384 h 582384"/>
              <a:gd name="connsiteX256" fmla="*/ 3331870 w 3888921"/>
              <a:gd name="connsiteY256" fmla="*/ 582384 h 582384"/>
              <a:gd name="connsiteX257" fmla="*/ 3314495 w 3888921"/>
              <a:gd name="connsiteY257" fmla="*/ 582384 h 582384"/>
              <a:gd name="connsiteX258" fmla="*/ 3304184 w 3888921"/>
              <a:gd name="connsiteY258" fmla="*/ 582384 h 582384"/>
              <a:gd name="connsiteX259" fmla="*/ 3287966 w 3888921"/>
              <a:gd name="connsiteY259" fmla="*/ 582384 h 582384"/>
              <a:gd name="connsiteX260" fmla="*/ 3263386 w 3888921"/>
              <a:gd name="connsiteY260" fmla="*/ 582384 h 582384"/>
              <a:gd name="connsiteX261" fmla="*/ 3253075 w 3888921"/>
              <a:gd name="connsiteY261" fmla="*/ 582384 h 582384"/>
              <a:gd name="connsiteX262" fmla="*/ 3250618 w 3888921"/>
              <a:gd name="connsiteY262" fmla="*/ 582384 h 582384"/>
              <a:gd name="connsiteX263" fmla="*/ 3237383 w 3888921"/>
              <a:gd name="connsiteY263" fmla="*/ 582384 h 582384"/>
              <a:gd name="connsiteX264" fmla="*/ 3235700 w 3888921"/>
              <a:gd name="connsiteY264" fmla="*/ 582384 h 582384"/>
              <a:gd name="connsiteX265" fmla="*/ 3215728 w 3888921"/>
              <a:gd name="connsiteY265" fmla="*/ 582384 h 582384"/>
              <a:gd name="connsiteX266" fmla="*/ 3207927 w 3888921"/>
              <a:gd name="connsiteY266" fmla="*/ 582384 h 582384"/>
              <a:gd name="connsiteX267" fmla="*/ 3199510 w 3888921"/>
              <a:gd name="connsiteY267" fmla="*/ 582384 h 582384"/>
              <a:gd name="connsiteX268" fmla="*/ 3184592 w 3888921"/>
              <a:gd name="connsiteY268" fmla="*/ 582384 h 582384"/>
              <a:gd name="connsiteX269" fmla="*/ 3171824 w 3888921"/>
              <a:gd name="connsiteY269" fmla="*/ 582384 h 582384"/>
              <a:gd name="connsiteX270" fmla="*/ 3168898 w 3888921"/>
              <a:gd name="connsiteY270" fmla="*/ 582384 h 582384"/>
              <a:gd name="connsiteX271" fmla="*/ 3158588 w 3888921"/>
              <a:gd name="connsiteY271" fmla="*/ 582384 h 582384"/>
              <a:gd name="connsiteX272" fmla="*/ 3147244 w 3888921"/>
              <a:gd name="connsiteY272" fmla="*/ 582384 h 582384"/>
              <a:gd name="connsiteX273" fmla="*/ 3139443 w 3888921"/>
              <a:gd name="connsiteY273" fmla="*/ 582384 h 582384"/>
              <a:gd name="connsiteX274" fmla="*/ 3136934 w 3888921"/>
              <a:gd name="connsiteY274" fmla="*/ 582384 h 582384"/>
              <a:gd name="connsiteX275" fmla="*/ 3129132 w 3888921"/>
              <a:gd name="connsiteY275" fmla="*/ 582384 h 582384"/>
              <a:gd name="connsiteX276" fmla="*/ 3120716 w 3888921"/>
              <a:gd name="connsiteY276" fmla="*/ 582384 h 582384"/>
              <a:gd name="connsiteX277" fmla="*/ 3105023 w 3888921"/>
              <a:gd name="connsiteY277" fmla="*/ 582384 h 582384"/>
              <a:gd name="connsiteX278" fmla="*/ 3091785 w 3888921"/>
              <a:gd name="connsiteY278" fmla="*/ 582384 h 582384"/>
              <a:gd name="connsiteX279" fmla="*/ 3090104 w 3888921"/>
              <a:gd name="connsiteY279" fmla="*/ 582384 h 582384"/>
              <a:gd name="connsiteX280" fmla="*/ 3083368 w 3888921"/>
              <a:gd name="connsiteY280" fmla="*/ 582384 h 582384"/>
              <a:gd name="connsiteX281" fmla="*/ 3075567 w 3888921"/>
              <a:gd name="connsiteY281" fmla="*/ 582384 h 582384"/>
              <a:gd name="connsiteX282" fmla="*/ 3070132 w 3888921"/>
              <a:gd name="connsiteY282" fmla="*/ 582384 h 582384"/>
              <a:gd name="connsiteX283" fmla="*/ 3068450 w 3888921"/>
              <a:gd name="connsiteY283" fmla="*/ 582384 h 582384"/>
              <a:gd name="connsiteX284" fmla="*/ 3060648 w 3888921"/>
              <a:gd name="connsiteY284" fmla="*/ 582384 h 582384"/>
              <a:gd name="connsiteX285" fmla="*/ 3040677 w 3888921"/>
              <a:gd name="connsiteY285" fmla="*/ 582384 h 582384"/>
              <a:gd name="connsiteX286" fmla="*/ 3026228 w 3888921"/>
              <a:gd name="connsiteY286" fmla="*/ 582384 h 582384"/>
              <a:gd name="connsiteX287" fmla="*/ 3023301 w 3888921"/>
              <a:gd name="connsiteY287" fmla="*/ 582384 h 582384"/>
              <a:gd name="connsiteX288" fmla="*/ 3012990 w 3888921"/>
              <a:gd name="connsiteY288" fmla="*/ 582384 h 582384"/>
              <a:gd name="connsiteX289" fmla="*/ 3004574 w 3888921"/>
              <a:gd name="connsiteY289" fmla="*/ 582384 h 582384"/>
              <a:gd name="connsiteX290" fmla="*/ 3001648 w 3888921"/>
              <a:gd name="connsiteY290" fmla="*/ 582384 h 582384"/>
              <a:gd name="connsiteX291" fmla="*/ 2996772 w 3888921"/>
              <a:gd name="connsiteY291" fmla="*/ 582384 h 582384"/>
              <a:gd name="connsiteX292" fmla="*/ 2991338 w 3888921"/>
              <a:gd name="connsiteY292" fmla="*/ 582384 h 582384"/>
              <a:gd name="connsiteX293" fmla="*/ 2972193 w 3888921"/>
              <a:gd name="connsiteY293" fmla="*/ 582384 h 582384"/>
              <a:gd name="connsiteX294" fmla="*/ 2961882 w 3888921"/>
              <a:gd name="connsiteY294" fmla="*/ 582384 h 582384"/>
              <a:gd name="connsiteX295" fmla="*/ 2959425 w 3888921"/>
              <a:gd name="connsiteY295" fmla="*/ 582384 h 582384"/>
              <a:gd name="connsiteX296" fmla="*/ 2946189 w 3888921"/>
              <a:gd name="connsiteY296" fmla="*/ 582384 h 582384"/>
              <a:gd name="connsiteX297" fmla="*/ 2944506 w 3888921"/>
              <a:gd name="connsiteY297" fmla="*/ 582384 h 582384"/>
              <a:gd name="connsiteX298" fmla="*/ 2937772 w 3888921"/>
              <a:gd name="connsiteY298" fmla="*/ 582384 h 582384"/>
              <a:gd name="connsiteX299" fmla="*/ 2924535 w 3888921"/>
              <a:gd name="connsiteY299" fmla="*/ 582384 h 582384"/>
              <a:gd name="connsiteX300" fmla="*/ 2922853 w 3888921"/>
              <a:gd name="connsiteY300" fmla="*/ 582384 h 582384"/>
              <a:gd name="connsiteX301" fmla="*/ 2908317 w 3888921"/>
              <a:gd name="connsiteY301" fmla="*/ 582384 h 582384"/>
              <a:gd name="connsiteX302" fmla="*/ 2893398 w 3888921"/>
              <a:gd name="connsiteY302" fmla="*/ 582384 h 582384"/>
              <a:gd name="connsiteX303" fmla="*/ 2880630 w 3888921"/>
              <a:gd name="connsiteY303" fmla="*/ 582384 h 582384"/>
              <a:gd name="connsiteX304" fmla="*/ 2877705 w 3888921"/>
              <a:gd name="connsiteY304" fmla="*/ 582384 h 582384"/>
              <a:gd name="connsiteX305" fmla="*/ 2867394 w 3888921"/>
              <a:gd name="connsiteY305" fmla="*/ 582384 h 582384"/>
              <a:gd name="connsiteX306" fmla="*/ 2858977 w 3888921"/>
              <a:gd name="connsiteY306" fmla="*/ 582384 h 582384"/>
              <a:gd name="connsiteX307" fmla="*/ 2856051 w 3888921"/>
              <a:gd name="connsiteY307" fmla="*/ 582384 h 582384"/>
              <a:gd name="connsiteX308" fmla="*/ 2845740 w 3888921"/>
              <a:gd name="connsiteY308" fmla="*/ 582384 h 582384"/>
              <a:gd name="connsiteX309" fmla="*/ 2829522 w 3888921"/>
              <a:gd name="connsiteY309" fmla="*/ 582384 h 582384"/>
              <a:gd name="connsiteX310" fmla="*/ 2813829 w 3888921"/>
              <a:gd name="connsiteY310" fmla="*/ 582384 h 582384"/>
              <a:gd name="connsiteX311" fmla="*/ 2798910 w 3888921"/>
              <a:gd name="connsiteY311" fmla="*/ 582384 h 582384"/>
              <a:gd name="connsiteX312" fmla="*/ 2792175 w 3888921"/>
              <a:gd name="connsiteY312" fmla="*/ 582384 h 582384"/>
              <a:gd name="connsiteX313" fmla="*/ 2778939 w 3888921"/>
              <a:gd name="connsiteY313" fmla="*/ 582384 h 582384"/>
              <a:gd name="connsiteX314" fmla="*/ 2777256 w 3888921"/>
              <a:gd name="connsiteY314" fmla="*/ 582384 h 582384"/>
              <a:gd name="connsiteX315" fmla="*/ 2735034 w 3888921"/>
              <a:gd name="connsiteY315" fmla="*/ 582384 h 582384"/>
              <a:gd name="connsiteX316" fmla="*/ 2713380 w 3888921"/>
              <a:gd name="connsiteY316" fmla="*/ 582384 h 582384"/>
              <a:gd name="connsiteX317" fmla="*/ 2710455 w 3888921"/>
              <a:gd name="connsiteY317" fmla="*/ 582384 h 582384"/>
              <a:gd name="connsiteX318" fmla="*/ 2700144 w 3888921"/>
              <a:gd name="connsiteY318" fmla="*/ 582384 h 582384"/>
              <a:gd name="connsiteX319" fmla="*/ 2646579 w 3888921"/>
              <a:gd name="connsiteY319" fmla="*/ 582384 h 582384"/>
              <a:gd name="connsiteX320" fmla="*/ 2631660 w 3888921"/>
              <a:gd name="connsiteY320" fmla="*/ 582384 h 582384"/>
              <a:gd name="connsiteX321" fmla="*/ 2602055 w 3888921"/>
              <a:gd name="connsiteY321" fmla="*/ 582384 h 582384"/>
              <a:gd name="connsiteX322" fmla="*/ 2567784 w 3888921"/>
              <a:gd name="connsiteY322" fmla="*/ 582384 h 582384"/>
              <a:gd name="connsiteX323" fmla="*/ 2533571 w 3888921"/>
              <a:gd name="connsiteY323" fmla="*/ 582384 h 582384"/>
              <a:gd name="connsiteX324" fmla="*/ 2523260 w 3888921"/>
              <a:gd name="connsiteY324" fmla="*/ 582384 h 582384"/>
              <a:gd name="connsiteX325" fmla="*/ 2469695 w 3888921"/>
              <a:gd name="connsiteY325" fmla="*/ 582384 h 582384"/>
              <a:gd name="connsiteX326" fmla="*/ 2454776 w 3888921"/>
              <a:gd name="connsiteY326" fmla="*/ 582384 h 582384"/>
              <a:gd name="connsiteX327" fmla="*/ 2434804 w 3888921"/>
              <a:gd name="connsiteY327" fmla="*/ 582384 h 582384"/>
              <a:gd name="connsiteX328" fmla="*/ 2390900 w 3888921"/>
              <a:gd name="connsiteY328" fmla="*/ 582384 h 582384"/>
              <a:gd name="connsiteX329" fmla="*/ 2366320 w 3888921"/>
              <a:gd name="connsiteY329" fmla="*/ 582384 h 582384"/>
              <a:gd name="connsiteX330" fmla="*/ 2356010 w 3888921"/>
              <a:gd name="connsiteY330" fmla="*/ 582384 h 582384"/>
              <a:gd name="connsiteX331" fmla="*/ 2310861 w 3888921"/>
              <a:gd name="connsiteY331" fmla="*/ 582384 h 582384"/>
              <a:gd name="connsiteX332" fmla="*/ 2302444 w 3888921"/>
              <a:gd name="connsiteY332" fmla="*/ 582384 h 582384"/>
              <a:gd name="connsiteX333" fmla="*/ 2287526 w 3888921"/>
              <a:gd name="connsiteY333" fmla="*/ 582384 h 582384"/>
              <a:gd name="connsiteX334" fmla="*/ 2242377 w 3888921"/>
              <a:gd name="connsiteY334" fmla="*/ 582384 h 582384"/>
              <a:gd name="connsiteX335" fmla="*/ 2232066 w 3888921"/>
              <a:gd name="connsiteY335" fmla="*/ 582384 h 582384"/>
              <a:gd name="connsiteX336" fmla="*/ 2223650 w 3888921"/>
              <a:gd name="connsiteY336" fmla="*/ 582384 h 582384"/>
              <a:gd name="connsiteX337" fmla="*/ 2201992 w 3888921"/>
              <a:gd name="connsiteY337" fmla="*/ 582384 h 582384"/>
              <a:gd name="connsiteX338" fmla="*/ 2178501 w 3888921"/>
              <a:gd name="connsiteY338" fmla="*/ 582384 h 582384"/>
              <a:gd name="connsiteX339" fmla="*/ 2163583 w 3888921"/>
              <a:gd name="connsiteY339" fmla="*/ 582384 h 582384"/>
              <a:gd name="connsiteX340" fmla="*/ 2143611 w 3888921"/>
              <a:gd name="connsiteY340" fmla="*/ 582384 h 582384"/>
              <a:gd name="connsiteX341" fmla="*/ 2133509 w 3888921"/>
              <a:gd name="connsiteY341" fmla="*/ 582384 h 582384"/>
              <a:gd name="connsiteX342" fmla="*/ 2123198 w 3888921"/>
              <a:gd name="connsiteY342" fmla="*/ 582384 h 582384"/>
              <a:gd name="connsiteX343" fmla="*/ 2099706 w 3888921"/>
              <a:gd name="connsiteY343" fmla="*/ 582384 h 582384"/>
              <a:gd name="connsiteX344" fmla="*/ 2075127 w 3888921"/>
              <a:gd name="connsiteY344" fmla="*/ 582384 h 582384"/>
              <a:gd name="connsiteX345" fmla="*/ 2069633 w 3888921"/>
              <a:gd name="connsiteY345" fmla="*/ 582384 h 582384"/>
              <a:gd name="connsiteX346" fmla="*/ 2064816 w 3888921"/>
              <a:gd name="connsiteY346" fmla="*/ 582384 h 582384"/>
              <a:gd name="connsiteX347" fmla="*/ 2054714 w 3888921"/>
              <a:gd name="connsiteY347" fmla="*/ 582384 h 582384"/>
              <a:gd name="connsiteX348" fmla="*/ 2034742 w 3888921"/>
              <a:gd name="connsiteY348" fmla="*/ 582384 h 582384"/>
              <a:gd name="connsiteX349" fmla="*/ 2011251 w 3888921"/>
              <a:gd name="connsiteY349" fmla="*/ 582384 h 582384"/>
              <a:gd name="connsiteX350" fmla="*/ 1996332 w 3888921"/>
              <a:gd name="connsiteY350" fmla="*/ 582384 h 582384"/>
              <a:gd name="connsiteX351" fmla="*/ 1990838 w 3888921"/>
              <a:gd name="connsiteY351" fmla="*/ 582384 h 582384"/>
              <a:gd name="connsiteX352" fmla="*/ 1966258 w 3888921"/>
              <a:gd name="connsiteY352" fmla="*/ 582384 h 582384"/>
              <a:gd name="connsiteX353" fmla="*/ 1955948 w 3888921"/>
              <a:gd name="connsiteY353" fmla="*/ 582384 h 582384"/>
              <a:gd name="connsiteX354" fmla="*/ 1932456 w 3888921"/>
              <a:gd name="connsiteY354" fmla="*/ 582384 h 582384"/>
              <a:gd name="connsiteX355" fmla="*/ 1910799 w 3888921"/>
              <a:gd name="connsiteY355" fmla="*/ 582384 h 582384"/>
              <a:gd name="connsiteX356" fmla="*/ 1902382 w 3888921"/>
              <a:gd name="connsiteY356" fmla="*/ 582384 h 582384"/>
              <a:gd name="connsiteX357" fmla="*/ 1887464 w 3888921"/>
              <a:gd name="connsiteY357" fmla="*/ 582384 h 582384"/>
              <a:gd name="connsiteX358" fmla="*/ 1842315 w 3888921"/>
              <a:gd name="connsiteY358" fmla="*/ 582384 h 582384"/>
              <a:gd name="connsiteX359" fmla="*/ 1832004 w 3888921"/>
              <a:gd name="connsiteY359" fmla="*/ 582384 h 582384"/>
              <a:gd name="connsiteX360" fmla="*/ 1823588 w 3888921"/>
              <a:gd name="connsiteY360" fmla="*/ 582384 h 582384"/>
              <a:gd name="connsiteX361" fmla="*/ 1778439 w 3888921"/>
              <a:gd name="connsiteY361" fmla="*/ 582384 h 582384"/>
              <a:gd name="connsiteX362" fmla="*/ 1763520 w 3888921"/>
              <a:gd name="connsiteY362" fmla="*/ 582384 h 582384"/>
              <a:gd name="connsiteX363" fmla="*/ 1743549 w 3888921"/>
              <a:gd name="connsiteY363" fmla="*/ 582384 h 582384"/>
              <a:gd name="connsiteX364" fmla="*/ 1699644 w 3888921"/>
              <a:gd name="connsiteY364" fmla="*/ 582384 h 582384"/>
              <a:gd name="connsiteX365" fmla="*/ 1675065 w 3888921"/>
              <a:gd name="connsiteY365" fmla="*/ 582384 h 582384"/>
              <a:gd name="connsiteX366" fmla="*/ 1664754 w 3888921"/>
              <a:gd name="connsiteY366" fmla="*/ 582384 h 582384"/>
              <a:gd name="connsiteX367" fmla="*/ 1611189 w 3888921"/>
              <a:gd name="connsiteY367" fmla="*/ 582384 h 582384"/>
              <a:gd name="connsiteX368" fmla="*/ 1596270 w 3888921"/>
              <a:gd name="connsiteY368" fmla="*/ 582384 h 582384"/>
              <a:gd name="connsiteX369" fmla="*/ 1566665 w 3888921"/>
              <a:gd name="connsiteY369" fmla="*/ 582384 h 582384"/>
              <a:gd name="connsiteX370" fmla="*/ 1532394 w 3888921"/>
              <a:gd name="connsiteY370" fmla="*/ 582384 h 582384"/>
              <a:gd name="connsiteX371" fmla="*/ 1498181 w 3888921"/>
              <a:gd name="connsiteY371" fmla="*/ 582384 h 582384"/>
              <a:gd name="connsiteX372" fmla="*/ 1487870 w 3888921"/>
              <a:gd name="connsiteY372" fmla="*/ 582384 h 582384"/>
              <a:gd name="connsiteX373" fmla="*/ 1434304 w 3888921"/>
              <a:gd name="connsiteY373" fmla="*/ 582384 h 582384"/>
              <a:gd name="connsiteX374" fmla="*/ 1419386 w 3888921"/>
              <a:gd name="connsiteY374" fmla="*/ 582384 h 582384"/>
              <a:gd name="connsiteX375" fmla="*/ 1399414 w 3888921"/>
              <a:gd name="connsiteY375" fmla="*/ 582384 h 582384"/>
              <a:gd name="connsiteX376" fmla="*/ 1355510 w 3888921"/>
              <a:gd name="connsiteY376" fmla="*/ 582384 h 582384"/>
              <a:gd name="connsiteX377" fmla="*/ 1330930 w 3888921"/>
              <a:gd name="connsiteY377" fmla="*/ 582384 h 582384"/>
              <a:gd name="connsiteX378" fmla="*/ 1320620 w 3888921"/>
              <a:gd name="connsiteY378" fmla="*/ 582384 h 582384"/>
              <a:gd name="connsiteX379" fmla="*/ 1304927 w 3888921"/>
              <a:gd name="connsiteY379" fmla="*/ 582384 h 582384"/>
              <a:gd name="connsiteX380" fmla="*/ 1275471 w 3888921"/>
              <a:gd name="connsiteY380" fmla="*/ 582384 h 582384"/>
              <a:gd name="connsiteX381" fmla="*/ 1267054 w 3888921"/>
              <a:gd name="connsiteY381" fmla="*/ 582384 h 582384"/>
              <a:gd name="connsiteX382" fmla="*/ 1252135 w 3888921"/>
              <a:gd name="connsiteY382" fmla="*/ 582384 h 582384"/>
              <a:gd name="connsiteX383" fmla="*/ 1236443 w 3888921"/>
              <a:gd name="connsiteY383" fmla="*/ 582384 h 582384"/>
              <a:gd name="connsiteX384" fmla="*/ 1226132 w 3888921"/>
              <a:gd name="connsiteY384" fmla="*/ 582384 h 582384"/>
              <a:gd name="connsiteX385" fmla="*/ 1206987 w 3888921"/>
              <a:gd name="connsiteY385" fmla="*/ 582384 h 582384"/>
              <a:gd name="connsiteX386" fmla="*/ 1196676 w 3888921"/>
              <a:gd name="connsiteY386" fmla="*/ 582384 h 582384"/>
              <a:gd name="connsiteX387" fmla="*/ 1188259 w 3888921"/>
              <a:gd name="connsiteY387" fmla="*/ 582384 h 582384"/>
              <a:gd name="connsiteX388" fmla="*/ 1172567 w 3888921"/>
              <a:gd name="connsiteY388" fmla="*/ 582384 h 582384"/>
              <a:gd name="connsiteX389" fmla="*/ 1157648 w 3888921"/>
              <a:gd name="connsiteY389" fmla="*/ 582384 h 582384"/>
              <a:gd name="connsiteX390" fmla="*/ 1143111 w 3888921"/>
              <a:gd name="connsiteY390" fmla="*/ 582384 h 582384"/>
              <a:gd name="connsiteX391" fmla="*/ 1137676 w 3888921"/>
              <a:gd name="connsiteY391" fmla="*/ 582384 h 582384"/>
              <a:gd name="connsiteX392" fmla="*/ 1128192 w 3888921"/>
              <a:gd name="connsiteY392" fmla="*/ 582384 h 582384"/>
              <a:gd name="connsiteX393" fmla="*/ 1108221 w 3888921"/>
              <a:gd name="connsiteY393" fmla="*/ 582384 h 582384"/>
              <a:gd name="connsiteX394" fmla="*/ 1093772 w 3888921"/>
              <a:gd name="connsiteY394" fmla="*/ 582384 h 582384"/>
              <a:gd name="connsiteX395" fmla="*/ 1069192 w 3888921"/>
              <a:gd name="connsiteY395" fmla="*/ 582384 h 582384"/>
              <a:gd name="connsiteX396" fmla="*/ 1064316 w 3888921"/>
              <a:gd name="connsiteY396" fmla="*/ 582384 h 582384"/>
              <a:gd name="connsiteX397" fmla="*/ 1058882 w 3888921"/>
              <a:gd name="connsiteY397" fmla="*/ 582384 h 582384"/>
              <a:gd name="connsiteX398" fmla="*/ 1039737 w 3888921"/>
              <a:gd name="connsiteY398" fmla="*/ 582384 h 582384"/>
              <a:gd name="connsiteX399" fmla="*/ 1029426 w 3888921"/>
              <a:gd name="connsiteY399" fmla="*/ 582384 h 582384"/>
              <a:gd name="connsiteX400" fmla="*/ 1013733 w 3888921"/>
              <a:gd name="connsiteY400" fmla="*/ 582384 h 582384"/>
              <a:gd name="connsiteX401" fmla="*/ 1005316 w 3888921"/>
              <a:gd name="connsiteY401" fmla="*/ 582384 h 582384"/>
              <a:gd name="connsiteX402" fmla="*/ 990398 w 3888921"/>
              <a:gd name="connsiteY402" fmla="*/ 582384 h 582384"/>
              <a:gd name="connsiteX403" fmla="*/ 975861 w 3888921"/>
              <a:gd name="connsiteY403" fmla="*/ 582384 h 582384"/>
              <a:gd name="connsiteX404" fmla="*/ 960942 w 3888921"/>
              <a:gd name="connsiteY404" fmla="*/ 582384 h 582384"/>
              <a:gd name="connsiteX405" fmla="*/ 945249 w 3888921"/>
              <a:gd name="connsiteY405" fmla="*/ 582384 h 582384"/>
              <a:gd name="connsiteX406" fmla="*/ 934938 w 3888921"/>
              <a:gd name="connsiteY406" fmla="*/ 582384 h 582384"/>
              <a:gd name="connsiteX407" fmla="*/ 926522 w 3888921"/>
              <a:gd name="connsiteY407" fmla="*/ 582384 h 582384"/>
              <a:gd name="connsiteX408" fmla="*/ 897066 w 3888921"/>
              <a:gd name="connsiteY408" fmla="*/ 582384 h 582384"/>
              <a:gd name="connsiteX409" fmla="*/ 881373 w 3888921"/>
              <a:gd name="connsiteY409" fmla="*/ 582384 h 582384"/>
              <a:gd name="connsiteX410" fmla="*/ 866455 w 3888921"/>
              <a:gd name="connsiteY410" fmla="*/ 582384 h 582384"/>
              <a:gd name="connsiteX411" fmla="*/ 846483 w 3888921"/>
              <a:gd name="connsiteY411" fmla="*/ 582384 h 582384"/>
              <a:gd name="connsiteX412" fmla="*/ 802579 w 3888921"/>
              <a:gd name="connsiteY412" fmla="*/ 582384 h 582384"/>
              <a:gd name="connsiteX413" fmla="*/ 777999 w 3888921"/>
              <a:gd name="connsiteY413" fmla="*/ 582384 h 582384"/>
              <a:gd name="connsiteX414" fmla="*/ 767688 w 3888921"/>
              <a:gd name="connsiteY414" fmla="*/ 582384 h 582384"/>
              <a:gd name="connsiteX415" fmla="*/ 714123 w 3888921"/>
              <a:gd name="connsiteY415" fmla="*/ 582384 h 582384"/>
              <a:gd name="connsiteX416" fmla="*/ 699204 w 3888921"/>
              <a:gd name="connsiteY416" fmla="*/ 582384 h 582384"/>
              <a:gd name="connsiteX417" fmla="*/ 669599 w 3888921"/>
              <a:gd name="connsiteY417" fmla="*/ 582384 h 582384"/>
              <a:gd name="connsiteX418" fmla="*/ 635328 w 3888921"/>
              <a:gd name="connsiteY418" fmla="*/ 582384 h 582384"/>
              <a:gd name="connsiteX419" fmla="*/ 601115 w 3888921"/>
              <a:gd name="connsiteY419" fmla="*/ 582384 h 582384"/>
              <a:gd name="connsiteX420" fmla="*/ 590804 w 3888921"/>
              <a:gd name="connsiteY420" fmla="*/ 582384 h 582384"/>
              <a:gd name="connsiteX421" fmla="*/ 537239 w 3888921"/>
              <a:gd name="connsiteY421" fmla="*/ 582384 h 582384"/>
              <a:gd name="connsiteX422" fmla="*/ 522320 w 3888921"/>
              <a:gd name="connsiteY422" fmla="*/ 582384 h 582384"/>
              <a:gd name="connsiteX423" fmla="*/ 502348 w 3888921"/>
              <a:gd name="connsiteY423" fmla="*/ 582384 h 582384"/>
              <a:gd name="connsiteX424" fmla="*/ 458444 w 3888921"/>
              <a:gd name="connsiteY424" fmla="*/ 582384 h 582384"/>
              <a:gd name="connsiteX425" fmla="*/ 433864 w 3888921"/>
              <a:gd name="connsiteY425" fmla="*/ 582384 h 582384"/>
              <a:gd name="connsiteX426" fmla="*/ 423554 w 3888921"/>
              <a:gd name="connsiteY426" fmla="*/ 582384 h 582384"/>
              <a:gd name="connsiteX427" fmla="*/ 378405 w 3888921"/>
              <a:gd name="connsiteY427" fmla="*/ 582384 h 582384"/>
              <a:gd name="connsiteX428" fmla="*/ 369989 w 3888921"/>
              <a:gd name="connsiteY428" fmla="*/ 582384 h 582384"/>
              <a:gd name="connsiteX429" fmla="*/ 355070 w 3888921"/>
              <a:gd name="connsiteY429" fmla="*/ 582384 h 582384"/>
              <a:gd name="connsiteX430" fmla="*/ 309921 w 3888921"/>
              <a:gd name="connsiteY430" fmla="*/ 582384 h 582384"/>
              <a:gd name="connsiteX431" fmla="*/ 299611 w 3888921"/>
              <a:gd name="connsiteY431" fmla="*/ 582384 h 582384"/>
              <a:gd name="connsiteX432" fmla="*/ 291194 w 3888921"/>
              <a:gd name="connsiteY432" fmla="*/ 582384 h 582384"/>
              <a:gd name="connsiteX433" fmla="*/ 246045 w 3888921"/>
              <a:gd name="connsiteY433" fmla="*/ 582384 h 582384"/>
              <a:gd name="connsiteX434" fmla="*/ 231126 w 3888921"/>
              <a:gd name="connsiteY434" fmla="*/ 582384 h 582384"/>
              <a:gd name="connsiteX435" fmla="*/ 211155 w 3888921"/>
              <a:gd name="connsiteY435" fmla="*/ 582384 h 582384"/>
              <a:gd name="connsiteX436" fmla="*/ 167250 w 3888921"/>
              <a:gd name="connsiteY436" fmla="*/ 582384 h 582384"/>
              <a:gd name="connsiteX437" fmla="*/ 142671 w 3888921"/>
              <a:gd name="connsiteY437" fmla="*/ 582384 h 582384"/>
              <a:gd name="connsiteX438" fmla="*/ 132360 w 3888921"/>
              <a:gd name="connsiteY438" fmla="*/ 582384 h 582384"/>
              <a:gd name="connsiteX439" fmla="*/ 78795 w 3888921"/>
              <a:gd name="connsiteY439" fmla="*/ 582384 h 582384"/>
              <a:gd name="connsiteX440" fmla="*/ 63876 w 3888921"/>
              <a:gd name="connsiteY440" fmla="*/ 582384 h 582384"/>
              <a:gd name="connsiteX441" fmla="*/ 0 w 3888921"/>
              <a:gd name="connsiteY441" fmla="*/ 582384 h 58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387383" y="1669758"/>
            <a:ext cx="527685" cy="817245"/>
          </a:xfrm>
          <a:custGeom>
            <a:avLst/>
            <a:gdLst>
              <a:gd name="connsiteX0" fmla="*/ 167467 w 602715"/>
              <a:gd name="connsiteY0" fmla="*/ 0 h 669866"/>
              <a:gd name="connsiteX1" fmla="*/ 240938 w 602715"/>
              <a:gd name="connsiteY1" fmla="*/ 0 h 669866"/>
              <a:gd name="connsiteX2" fmla="*/ 258098 w 602715"/>
              <a:gd name="connsiteY2" fmla="*/ 0 h 669866"/>
              <a:gd name="connsiteX3" fmla="*/ 319710 w 602715"/>
              <a:gd name="connsiteY3" fmla="*/ 0 h 669866"/>
              <a:gd name="connsiteX4" fmla="*/ 331569 w 602715"/>
              <a:gd name="connsiteY4" fmla="*/ 0 h 669866"/>
              <a:gd name="connsiteX5" fmla="*/ 359841 w 602715"/>
              <a:gd name="connsiteY5" fmla="*/ 0 h 669866"/>
              <a:gd name="connsiteX6" fmla="*/ 410341 w 602715"/>
              <a:gd name="connsiteY6" fmla="*/ 0 h 669866"/>
              <a:gd name="connsiteX7" fmla="*/ 433312 w 602715"/>
              <a:gd name="connsiteY7" fmla="*/ 0 h 669866"/>
              <a:gd name="connsiteX8" fmla="*/ 450472 w 602715"/>
              <a:gd name="connsiteY8" fmla="*/ 0 h 669866"/>
              <a:gd name="connsiteX9" fmla="*/ 512084 w 602715"/>
              <a:gd name="connsiteY9" fmla="*/ 0 h 669866"/>
              <a:gd name="connsiteX10" fmla="*/ 523943 w 602715"/>
              <a:gd name="connsiteY10" fmla="*/ 0 h 669866"/>
              <a:gd name="connsiteX11" fmla="*/ 602715 w 602715"/>
              <a:gd name="connsiteY11" fmla="*/ 0 h 669866"/>
              <a:gd name="connsiteX12" fmla="*/ 435248 w 602715"/>
              <a:gd name="connsiteY12" fmla="*/ 669866 h 669866"/>
              <a:gd name="connsiteX13" fmla="*/ 356476 w 602715"/>
              <a:gd name="connsiteY13" fmla="*/ 669866 h 669866"/>
              <a:gd name="connsiteX14" fmla="*/ 344617 w 602715"/>
              <a:gd name="connsiteY14" fmla="*/ 669866 h 669866"/>
              <a:gd name="connsiteX15" fmla="*/ 283005 w 602715"/>
              <a:gd name="connsiteY15" fmla="*/ 669866 h 669866"/>
              <a:gd name="connsiteX16" fmla="*/ 265845 w 602715"/>
              <a:gd name="connsiteY16" fmla="*/ 669866 h 669866"/>
              <a:gd name="connsiteX17" fmla="*/ 242874 w 602715"/>
              <a:gd name="connsiteY17" fmla="*/ 669866 h 669866"/>
              <a:gd name="connsiteX18" fmla="*/ 192374 w 602715"/>
              <a:gd name="connsiteY18" fmla="*/ 669866 h 669866"/>
              <a:gd name="connsiteX19" fmla="*/ 164102 w 602715"/>
              <a:gd name="connsiteY19" fmla="*/ 669866 h 669866"/>
              <a:gd name="connsiteX20" fmla="*/ 152243 w 602715"/>
              <a:gd name="connsiteY20" fmla="*/ 669866 h 669866"/>
              <a:gd name="connsiteX21" fmla="*/ 90631 w 602715"/>
              <a:gd name="connsiteY21" fmla="*/ 669866 h 669866"/>
              <a:gd name="connsiteX22" fmla="*/ 73471 w 602715"/>
              <a:gd name="connsiteY22" fmla="*/ 669866 h 669866"/>
              <a:gd name="connsiteX23" fmla="*/ 0 w 602715"/>
              <a:gd name="connsiteY23" fmla="*/ 669866 h 66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3549878" y="2755073"/>
            <a:ext cx="5425440" cy="657225"/>
          </a:xfrm>
          <a:custGeom>
            <a:avLst/>
            <a:gdLst>
              <a:gd name="connsiteX0" fmla="*/ 145596 w 3888921"/>
              <a:gd name="connsiteY0" fmla="*/ 0 h 582384"/>
              <a:gd name="connsiteX1" fmla="*/ 209472 w 3888921"/>
              <a:gd name="connsiteY1" fmla="*/ 0 h 582384"/>
              <a:gd name="connsiteX2" fmla="*/ 224391 w 3888921"/>
              <a:gd name="connsiteY2" fmla="*/ 0 h 582384"/>
              <a:gd name="connsiteX3" fmla="*/ 277956 w 3888921"/>
              <a:gd name="connsiteY3" fmla="*/ 0 h 582384"/>
              <a:gd name="connsiteX4" fmla="*/ 288267 w 3888921"/>
              <a:gd name="connsiteY4" fmla="*/ 0 h 582384"/>
              <a:gd name="connsiteX5" fmla="*/ 312846 w 3888921"/>
              <a:gd name="connsiteY5" fmla="*/ 0 h 582384"/>
              <a:gd name="connsiteX6" fmla="*/ 356751 w 3888921"/>
              <a:gd name="connsiteY6" fmla="*/ 0 h 582384"/>
              <a:gd name="connsiteX7" fmla="*/ 376723 w 3888921"/>
              <a:gd name="connsiteY7" fmla="*/ 0 h 582384"/>
              <a:gd name="connsiteX8" fmla="*/ 391641 w 3888921"/>
              <a:gd name="connsiteY8" fmla="*/ 0 h 582384"/>
              <a:gd name="connsiteX9" fmla="*/ 436790 w 3888921"/>
              <a:gd name="connsiteY9" fmla="*/ 0 h 582384"/>
              <a:gd name="connsiteX10" fmla="*/ 445206 w 3888921"/>
              <a:gd name="connsiteY10" fmla="*/ 0 h 582384"/>
              <a:gd name="connsiteX11" fmla="*/ 455517 w 3888921"/>
              <a:gd name="connsiteY11" fmla="*/ 0 h 582384"/>
              <a:gd name="connsiteX12" fmla="*/ 500666 w 3888921"/>
              <a:gd name="connsiteY12" fmla="*/ 0 h 582384"/>
              <a:gd name="connsiteX13" fmla="*/ 515584 w 3888921"/>
              <a:gd name="connsiteY13" fmla="*/ 0 h 582384"/>
              <a:gd name="connsiteX14" fmla="*/ 524001 w 3888921"/>
              <a:gd name="connsiteY14" fmla="*/ 0 h 582384"/>
              <a:gd name="connsiteX15" fmla="*/ 569150 w 3888921"/>
              <a:gd name="connsiteY15" fmla="*/ 0 h 582384"/>
              <a:gd name="connsiteX16" fmla="*/ 579460 w 3888921"/>
              <a:gd name="connsiteY16" fmla="*/ 0 h 582384"/>
              <a:gd name="connsiteX17" fmla="*/ 604040 w 3888921"/>
              <a:gd name="connsiteY17" fmla="*/ 0 h 582384"/>
              <a:gd name="connsiteX18" fmla="*/ 647944 w 3888921"/>
              <a:gd name="connsiteY18" fmla="*/ 0 h 582384"/>
              <a:gd name="connsiteX19" fmla="*/ 667916 w 3888921"/>
              <a:gd name="connsiteY19" fmla="*/ 0 h 582384"/>
              <a:gd name="connsiteX20" fmla="*/ 682835 w 3888921"/>
              <a:gd name="connsiteY20" fmla="*/ 0 h 582384"/>
              <a:gd name="connsiteX21" fmla="*/ 736400 w 3888921"/>
              <a:gd name="connsiteY21" fmla="*/ 0 h 582384"/>
              <a:gd name="connsiteX22" fmla="*/ 746711 w 3888921"/>
              <a:gd name="connsiteY22" fmla="*/ 0 h 582384"/>
              <a:gd name="connsiteX23" fmla="*/ 780924 w 3888921"/>
              <a:gd name="connsiteY23" fmla="*/ 0 h 582384"/>
              <a:gd name="connsiteX24" fmla="*/ 815195 w 3888921"/>
              <a:gd name="connsiteY24" fmla="*/ 0 h 582384"/>
              <a:gd name="connsiteX25" fmla="*/ 844800 w 3888921"/>
              <a:gd name="connsiteY25" fmla="*/ 0 h 582384"/>
              <a:gd name="connsiteX26" fmla="*/ 859719 w 3888921"/>
              <a:gd name="connsiteY26" fmla="*/ 0 h 582384"/>
              <a:gd name="connsiteX27" fmla="*/ 913284 w 3888921"/>
              <a:gd name="connsiteY27" fmla="*/ 0 h 582384"/>
              <a:gd name="connsiteX28" fmla="*/ 923595 w 3888921"/>
              <a:gd name="connsiteY28" fmla="*/ 0 h 582384"/>
              <a:gd name="connsiteX29" fmla="*/ 948174 w 3888921"/>
              <a:gd name="connsiteY29" fmla="*/ 0 h 582384"/>
              <a:gd name="connsiteX30" fmla="*/ 992079 w 3888921"/>
              <a:gd name="connsiteY30" fmla="*/ 0 h 582384"/>
              <a:gd name="connsiteX31" fmla="*/ 1012050 w 3888921"/>
              <a:gd name="connsiteY31" fmla="*/ 0 h 582384"/>
              <a:gd name="connsiteX32" fmla="*/ 1026969 w 3888921"/>
              <a:gd name="connsiteY32" fmla="*/ 0 h 582384"/>
              <a:gd name="connsiteX33" fmla="*/ 1042662 w 3888921"/>
              <a:gd name="connsiteY33" fmla="*/ 0 h 582384"/>
              <a:gd name="connsiteX34" fmla="*/ 1072118 w 3888921"/>
              <a:gd name="connsiteY34" fmla="*/ 0 h 582384"/>
              <a:gd name="connsiteX35" fmla="*/ 1080534 w 3888921"/>
              <a:gd name="connsiteY35" fmla="*/ 0 h 582384"/>
              <a:gd name="connsiteX36" fmla="*/ 1090845 w 3888921"/>
              <a:gd name="connsiteY36" fmla="*/ 0 h 582384"/>
              <a:gd name="connsiteX37" fmla="*/ 1106538 w 3888921"/>
              <a:gd name="connsiteY37" fmla="*/ 0 h 582384"/>
              <a:gd name="connsiteX38" fmla="*/ 1121457 w 3888921"/>
              <a:gd name="connsiteY38" fmla="*/ 0 h 582384"/>
              <a:gd name="connsiteX39" fmla="*/ 1135994 w 3888921"/>
              <a:gd name="connsiteY39" fmla="*/ 0 h 582384"/>
              <a:gd name="connsiteX40" fmla="*/ 1150912 w 3888921"/>
              <a:gd name="connsiteY40" fmla="*/ 0 h 582384"/>
              <a:gd name="connsiteX41" fmla="*/ 1159329 w 3888921"/>
              <a:gd name="connsiteY41" fmla="*/ 0 h 582384"/>
              <a:gd name="connsiteX42" fmla="*/ 1175022 w 3888921"/>
              <a:gd name="connsiteY42" fmla="*/ 0 h 582384"/>
              <a:gd name="connsiteX43" fmla="*/ 1185333 w 3888921"/>
              <a:gd name="connsiteY43" fmla="*/ 0 h 582384"/>
              <a:gd name="connsiteX44" fmla="*/ 1204478 w 3888921"/>
              <a:gd name="connsiteY44" fmla="*/ 0 h 582384"/>
              <a:gd name="connsiteX45" fmla="*/ 1209912 w 3888921"/>
              <a:gd name="connsiteY45" fmla="*/ 0 h 582384"/>
              <a:gd name="connsiteX46" fmla="*/ 1214789 w 3888921"/>
              <a:gd name="connsiteY46" fmla="*/ 0 h 582384"/>
              <a:gd name="connsiteX47" fmla="*/ 1239368 w 3888921"/>
              <a:gd name="connsiteY47" fmla="*/ 0 h 582384"/>
              <a:gd name="connsiteX48" fmla="*/ 1253817 w 3888921"/>
              <a:gd name="connsiteY48" fmla="*/ 0 h 582384"/>
              <a:gd name="connsiteX49" fmla="*/ 1273788 w 3888921"/>
              <a:gd name="connsiteY49" fmla="*/ 0 h 582384"/>
              <a:gd name="connsiteX50" fmla="*/ 1283272 w 3888921"/>
              <a:gd name="connsiteY50" fmla="*/ 0 h 582384"/>
              <a:gd name="connsiteX51" fmla="*/ 1288707 w 3888921"/>
              <a:gd name="connsiteY51" fmla="*/ 0 h 582384"/>
              <a:gd name="connsiteX52" fmla="*/ 1303244 w 3888921"/>
              <a:gd name="connsiteY52" fmla="*/ 0 h 582384"/>
              <a:gd name="connsiteX53" fmla="*/ 1318163 w 3888921"/>
              <a:gd name="connsiteY53" fmla="*/ 0 h 582384"/>
              <a:gd name="connsiteX54" fmla="*/ 1333856 w 3888921"/>
              <a:gd name="connsiteY54" fmla="*/ 0 h 582384"/>
              <a:gd name="connsiteX55" fmla="*/ 1342272 w 3888921"/>
              <a:gd name="connsiteY55" fmla="*/ 0 h 582384"/>
              <a:gd name="connsiteX56" fmla="*/ 1352583 w 3888921"/>
              <a:gd name="connsiteY56" fmla="*/ 0 h 582384"/>
              <a:gd name="connsiteX57" fmla="*/ 1371728 w 3888921"/>
              <a:gd name="connsiteY57" fmla="*/ 0 h 582384"/>
              <a:gd name="connsiteX58" fmla="*/ 1382039 w 3888921"/>
              <a:gd name="connsiteY58" fmla="*/ 0 h 582384"/>
              <a:gd name="connsiteX59" fmla="*/ 1397732 w 3888921"/>
              <a:gd name="connsiteY59" fmla="*/ 0 h 582384"/>
              <a:gd name="connsiteX60" fmla="*/ 1412650 w 3888921"/>
              <a:gd name="connsiteY60" fmla="*/ 0 h 582384"/>
              <a:gd name="connsiteX61" fmla="*/ 1421067 w 3888921"/>
              <a:gd name="connsiteY61" fmla="*/ 0 h 582384"/>
              <a:gd name="connsiteX62" fmla="*/ 1450523 w 3888921"/>
              <a:gd name="connsiteY62" fmla="*/ 0 h 582384"/>
              <a:gd name="connsiteX63" fmla="*/ 1466215 w 3888921"/>
              <a:gd name="connsiteY63" fmla="*/ 0 h 582384"/>
              <a:gd name="connsiteX64" fmla="*/ 1476526 w 3888921"/>
              <a:gd name="connsiteY64" fmla="*/ 0 h 582384"/>
              <a:gd name="connsiteX65" fmla="*/ 1501106 w 3888921"/>
              <a:gd name="connsiteY65" fmla="*/ 0 h 582384"/>
              <a:gd name="connsiteX66" fmla="*/ 1545010 w 3888921"/>
              <a:gd name="connsiteY66" fmla="*/ 0 h 582384"/>
              <a:gd name="connsiteX67" fmla="*/ 1564982 w 3888921"/>
              <a:gd name="connsiteY67" fmla="*/ 0 h 582384"/>
              <a:gd name="connsiteX68" fmla="*/ 1579901 w 3888921"/>
              <a:gd name="connsiteY68" fmla="*/ 0 h 582384"/>
              <a:gd name="connsiteX69" fmla="*/ 1633466 w 3888921"/>
              <a:gd name="connsiteY69" fmla="*/ 0 h 582384"/>
              <a:gd name="connsiteX70" fmla="*/ 1643777 w 3888921"/>
              <a:gd name="connsiteY70" fmla="*/ 0 h 582384"/>
              <a:gd name="connsiteX71" fmla="*/ 1677990 w 3888921"/>
              <a:gd name="connsiteY71" fmla="*/ 0 h 582384"/>
              <a:gd name="connsiteX72" fmla="*/ 1712261 w 3888921"/>
              <a:gd name="connsiteY72" fmla="*/ 0 h 582384"/>
              <a:gd name="connsiteX73" fmla="*/ 1741866 w 3888921"/>
              <a:gd name="connsiteY73" fmla="*/ 0 h 582384"/>
              <a:gd name="connsiteX74" fmla="*/ 1756785 w 3888921"/>
              <a:gd name="connsiteY74" fmla="*/ 0 h 582384"/>
              <a:gd name="connsiteX75" fmla="*/ 1810350 w 3888921"/>
              <a:gd name="connsiteY75" fmla="*/ 0 h 582384"/>
              <a:gd name="connsiteX76" fmla="*/ 1820661 w 3888921"/>
              <a:gd name="connsiteY76" fmla="*/ 0 h 582384"/>
              <a:gd name="connsiteX77" fmla="*/ 1845240 w 3888921"/>
              <a:gd name="connsiteY77" fmla="*/ 0 h 582384"/>
              <a:gd name="connsiteX78" fmla="*/ 1889145 w 3888921"/>
              <a:gd name="connsiteY78" fmla="*/ 0 h 582384"/>
              <a:gd name="connsiteX79" fmla="*/ 1909116 w 3888921"/>
              <a:gd name="connsiteY79" fmla="*/ 0 h 582384"/>
              <a:gd name="connsiteX80" fmla="*/ 1924035 w 3888921"/>
              <a:gd name="connsiteY80" fmla="*/ 0 h 582384"/>
              <a:gd name="connsiteX81" fmla="*/ 1969183 w 3888921"/>
              <a:gd name="connsiteY81" fmla="*/ 0 h 582384"/>
              <a:gd name="connsiteX82" fmla="*/ 1977600 w 3888921"/>
              <a:gd name="connsiteY82" fmla="*/ 0 h 582384"/>
              <a:gd name="connsiteX83" fmla="*/ 1987911 w 3888921"/>
              <a:gd name="connsiteY83" fmla="*/ 0 h 582384"/>
              <a:gd name="connsiteX84" fmla="*/ 2033059 w 3888921"/>
              <a:gd name="connsiteY84" fmla="*/ 0 h 582384"/>
              <a:gd name="connsiteX85" fmla="*/ 2047978 w 3888921"/>
              <a:gd name="connsiteY85" fmla="*/ 0 h 582384"/>
              <a:gd name="connsiteX86" fmla="*/ 2056395 w 3888921"/>
              <a:gd name="connsiteY86" fmla="*/ 0 h 582384"/>
              <a:gd name="connsiteX87" fmla="*/ 2078052 w 3888921"/>
              <a:gd name="connsiteY87" fmla="*/ 0 h 582384"/>
              <a:gd name="connsiteX88" fmla="*/ 2101544 w 3888921"/>
              <a:gd name="connsiteY88" fmla="*/ 0 h 582384"/>
              <a:gd name="connsiteX89" fmla="*/ 2111854 w 3888921"/>
              <a:gd name="connsiteY89" fmla="*/ 0 h 582384"/>
              <a:gd name="connsiteX90" fmla="*/ 2136434 w 3888921"/>
              <a:gd name="connsiteY90" fmla="*/ 0 h 582384"/>
              <a:gd name="connsiteX91" fmla="*/ 2141928 w 3888921"/>
              <a:gd name="connsiteY91" fmla="*/ 0 h 582384"/>
              <a:gd name="connsiteX92" fmla="*/ 2156847 w 3888921"/>
              <a:gd name="connsiteY92" fmla="*/ 0 h 582384"/>
              <a:gd name="connsiteX93" fmla="*/ 2180338 w 3888921"/>
              <a:gd name="connsiteY93" fmla="*/ 0 h 582384"/>
              <a:gd name="connsiteX94" fmla="*/ 2200310 w 3888921"/>
              <a:gd name="connsiteY94" fmla="*/ 0 h 582384"/>
              <a:gd name="connsiteX95" fmla="*/ 2210412 w 3888921"/>
              <a:gd name="connsiteY95" fmla="*/ 0 h 582384"/>
              <a:gd name="connsiteX96" fmla="*/ 2215228 w 3888921"/>
              <a:gd name="connsiteY96" fmla="*/ 0 h 582384"/>
              <a:gd name="connsiteX97" fmla="*/ 2220723 w 3888921"/>
              <a:gd name="connsiteY97" fmla="*/ 0 h 582384"/>
              <a:gd name="connsiteX98" fmla="*/ 2245302 w 3888921"/>
              <a:gd name="connsiteY98" fmla="*/ 0 h 582384"/>
              <a:gd name="connsiteX99" fmla="*/ 2268794 w 3888921"/>
              <a:gd name="connsiteY99" fmla="*/ 0 h 582384"/>
              <a:gd name="connsiteX100" fmla="*/ 2279104 w 3888921"/>
              <a:gd name="connsiteY100" fmla="*/ 0 h 582384"/>
              <a:gd name="connsiteX101" fmla="*/ 2289207 w 3888921"/>
              <a:gd name="connsiteY101" fmla="*/ 0 h 582384"/>
              <a:gd name="connsiteX102" fmla="*/ 2309179 w 3888921"/>
              <a:gd name="connsiteY102" fmla="*/ 0 h 582384"/>
              <a:gd name="connsiteX103" fmla="*/ 2324097 w 3888921"/>
              <a:gd name="connsiteY103" fmla="*/ 0 h 582384"/>
              <a:gd name="connsiteX104" fmla="*/ 2347589 w 3888921"/>
              <a:gd name="connsiteY104" fmla="*/ 0 h 582384"/>
              <a:gd name="connsiteX105" fmla="*/ 2369246 w 3888921"/>
              <a:gd name="connsiteY105" fmla="*/ 0 h 582384"/>
              <a:gd name="connsiteX106" fmla="*/ 2377662 w 3888921"/>
              <a:gd name="connsiteY106" fmla="*/ 0 h 582384"/>
              <a:gd name="connsiteX107" fmla="*/ 2387973 w 3888921"/>
              <a:gd name="connsiteY107" fmla="*/ 0 h 582384"/>
              <a:gd name="connsiteX108" fmla="*/ 2433122 w 3888921"/>
              <a:gd name="connsiteY108" fmla="*/ 0 h 582384"/>
              <a:gd name="connsiteX109" fmla="*/ 2448040 w 3888921"/>
              <a:gd name="connsiteY109" fmla="*/ 0 h 582384"/>
              <a:gd name="connsiteX110" fmla="*/ 2456457 w 3888921"/>
              <a:gd name="connsiteY110" fmla="*/ 0 h 582384"/>
              <a:gd name="connsiteX111" fmla="*/ 2501605 w 3888921"/>
              <a:gd name="connsiteY111" fmla="*/ 0 h 582384"/>
              <a:gd name="connsiteX112" fmla="*/ 2511917 w 3888921"/>
              <a:gd name="connsiteY112" fmla="*/ 0 h 582384"/>
              <a:gd name="connsiteX113" fmla="*/ 2536496 w 3888921"/>
              <a:gd name="connsiteY113" fmla="*/ 0 h 582384"/>
              <a:gd name="connsiteX114" fmla="*/ 2580400 w 3888921"/>
              <a:gd name="connsiteY114" fmla="*/ 0 h 582384"/>
              <a:gd name="connsiteX115" fmla="*/ 2600372 w 3888921"/>
              <a:gd name="connsiteY115" fmla="*/ 0 h 582384"/>
              <a:gd name="connsiteX116" fmla="*/ 2615291 w 3888921"/>
              <a:gd name="connsiteY116" fmla="*/ 0 h 582384"/>
              <a:gd name="connsiteX117" fmla="*/ 2668856 w 3888921"/>
              <a:gd name="connsiteY117" fmla="*/ 0 h 582384"/>
              <a:gd name="connsiteX118" fmla="*/ 2679167 w 3888921"/>
              <a:gd name="connsiteY118" fmla="*/ 0 h 582384"/>
              <a:gd name="connsiteX119" fmla="*/ 2713380 w 3888921"/>
              <a:gd name="connsiteY119" fmla="*/ 0 h 582384"/>
              <a:gd name="connsiteX120" fmla="*/ 2747650 w 3888921"/>
              <a:gd name="connsiteY120" fmla="*/ 0 h 582384"/>
              <a:gd name="connsiteX121" fmla="*/ 2777256 w 3888921"/>
              <a:gd name="connsiteY121" fmla="*/ 0 h 582384"/>
              <a:gd name="connsiteX122" fmla="*/ 2792175 w 3888921"/>
              <a:gd name="connsiteY122" fmla="*/ 0 h 582384"/>
              <a:gd name="connsiteX123" fmla="*/ 2845740 w 3888921"/>
              <a:gd name="connsiteY123" fmla="*/ 0 h 582384"/>
              <a:gd name="connsiteX124" fmla="*/ 2856051 w 3888921"/>
              <a:gd name="connsiteY124" fmla="*/ 0 h 582384"/>
              <a:gd name="connsiteX125" fmla="*/ 2858976 w 3888921"/>
              <a:gd name="connsiteY125" fmla="*/ 0 h 582384"/>
              <a:gd name="connsiteX126" fmla="*/ 2880630 w 3888921"/>
              <a:gd name="connsiteY126" fmla="*/ 0 h 582384"/>
              <a:gd name="connsiteX127" fmla="*/ 2922852 w 3888921"/>
              <a:gd name="connsiteY127" fmla="*/ 0 h 582384"/>
              <a:gd name="connsiteX128" fmla="*/ 2924535 w 3888921"/>
              <a:gd name="connsiteY128" fmla="*/ 0 h 582384"/>
              <a:gd name="connsiteX129" fmla="*/ 2937771 w 3888921"/>
              <a:gd name="connsiteY129" fmla="*/ 0 h 582384"/>
              <a:gd name="connsiteX130" fmla="*/ 2944506 w 3888921"/>
              <a:gd name="connsiteY130" fmla="*/ 0 h 582384"/>
              <a:gd name="connsiteX131" fmla="*/ 2959425 w 3888921"/>
              <a:gd name="connsiteY131" fmla="*/ 0 h 582384"/>
              <a:gd name="connsiteX132" fmla="*/ 2975118 w 3888921"/>
              <a:gd name="connsiteY132" fmla="*/ 0 h 582384"/>
              <a:gd name="connsiteX133" fmla="*/ 2991336 w 3888921"/>
              <a:gd name="connsiteY133" fmla="*/ 0 h 582384"/>
              <a:gd name="connsiteX134" fmla="*/ 3001647 w 3888921"/>
              <a:gd name="connsiteY134" fmla="*/ 0 h 582384"/>
              <a:gd name="connsiteX135" fmla="*/ 3004574 w 3888921"/>
              <a:gd name="connsiteY135" fmla="*/ 0 h 582384"/>
              <a:gd name="connsiteX136" fmla="*/ 3012990 w 3888921"/>
              <a:gd name="connsiteY136" fmla="*/ 0 h 582384"/>
              <a:gd name="connsiteX137" fmla="*/ 3023301 w 3888921"/>
              <a:gd name="connsiteY137" fmla="*/ 0 h 582384"/>
              <a:gd name="connsiteX138" fmla="*/ 3026226 w 3888921"/>
              <a:gd name="connsiteY138" fmla="*/ 0 h 582384"/>
              <a:gd name="connsiteX139" fmla="*/ 3038994 w 3888921"/>
              <a:gd name="connsiteY139" fmla="*/ 0 h 582384"/>
              <a:gd name="connsiteX140" fmla="*/ 3053913 w 3888921"/>
              <a:gd name="connsiteY140" fmla="*/ 0 h 582384"/>
              <a:gd name="connsiteX141" fmla="*/ 3068450 w 3888921"/>
              <a:gd name="connsiteY141" fmla="*/ 0 h 582384"/>
              <a:gd name="connsiteX142" fmla="*/ 3070131 w 3888921"/>
              <a:gd name="connsiteY142" fmla="*/ 0 h 582384"/>
              <a:gd name="connsiteX143" fmla="*/ 3083368 w 3888921"/>
              <a:gd name="connsiteY143" fmla="*/ 0 h 582384"/>
              <a:gd name="connsiteX144" fmla="*/ 3090102 w 3888921"/>
              <a:gd name="connsiteY144" fmla="*/ 0 h 582384"/>
              <a:gd name="connsiteX145" fmla="*/ 3091785 w 3888921"/>
              <a:gd name="connsiteY145" fmla="*/ 0 h 582384"/>
              <a:gd name="connsiteX146" fmla="*/ 3105021 w 3888921"/>
              <a:gd name="connsiteY146" fmla="*/ 0 h 582384"/>
              <a:gd name="connsiteX147" fmla="*/ 3107478 w 3888921"/>
              <a:gd name="connsiteY147" fmla="*/ 0 h 582384"/>
              <a:gd name="connsiteX148" fmla="*/ 3117789 w 3888921"/>
              <a:gd name="connsiteY148" fmla="*/ 0 h 582384"/>
              <a:gd name="connsiteX149" fmla="*/ 3136934 w 3888921"/>
              <a:gd name="connsiteY149" fmla="*/ 0 h 582384"/>
              <a:gd name="connsiteX150" fmla="*/ 3142368 w 3888921"/>
              <a:gd name="connsiteY150" fmla="*/ 0 h 582384"/>
              <a:gd name="connsiteX151" fmla="*/ 3147244 w 3888921"/>
              <a:gd name="connsiteY151" fmla="*/ 0 h 582384"/>
              <a:gd name="connsiteX152" fmla="*/ 3150170 w 3888921"/>
              <a:gd name="connsiteY152" fmla="*/ 0 h 582384"/>
              <a:gd name="connsiteX153" fmla="*/ 3158586 w 3888921"/>
              <a:gd name="connsiteY153" fmla="*/ 0 h 582384"/>
              <a:gd name="connsiteX154" fmla="*/ 3168897 w 3888921"/>
              <a:gd name="connsiteY154" fmla="*/ 0 h 582384"/>
              <a:gd name="connsiteX155" fmla="*/ 3171824 w 3888921"/>
              <a:gd name="connsiteY155" fmla="*/ 0 h 582384"/>
              <a:gd name="connsiteX156" fmla="*/ 3186273 w 3888921"/>
              <a:gd name="connsiteY156" fmla="*/ 0 h 582384"/>
              <a:gd name="connsiteX157" fmla="*/ 3206244 w 3888921"/>
              <a:gd name="connsiteY157" fmla="*/ 0 h 582384"/>
              <a:gd name="connsiteX158" fmla="*/ 3214046 w 3888921"/>
              <a:gd name="connsiteY158" fmla="*/ 0 h 582384"/>
              <a:gd name="connsiteX159" fmla="*/ 3215728 w 3888921"/>
              <a:gd name="connsiteY159" fmla="*/ 0 h 582384"/>
              <a:gd name="connsiteX160" fmla="*/ 3221163 w 3888921"/>
              <a:gd name="connsiteY160" fmla="*/ 0 h 582384"/>
              <a:gd name="connsiteX161" fmla="*/ 3228964 w 3888921"/>
              <a:gd name="connsiteY161" fmla="*/ 0 h 582384"/>
              <a:gd name="connsiteX162" fmla="*/ 3235700 w 3888921"/>
              <a:gd name="connsiteY162" fmla="*/ 0 h 582384"/>
              <a:gd name="connsiteX163" fmla="*/ 3237381 w 3888921"/>
              <a:gd name="connsiteY163" fmla="*/ 0 h 582384"/>
              <a:gd name="connsiteX164" fmla="*/ 3250618 w 3888921"/>
              <a:gd name="connsiteY164" fmla="*/ 0 h 582384"/>
              <a:gd name="connsiteX165" fmla="*/ 3266311 w 3888921"/>
              <a:gd name="connsiteY165" fmla="*/ 0 h 582384"/>
              <a:gd name="connsiteX166" fmla="*/ 3274728 w 3888921"/>
              <a:gd name="connsiteY166" fmla="*/ 0 h 582384"/>
              <a:gd name="connsiteX167" fmla="*/ 3282529 w 3888921"/>
              <a:gd name="connsiteY167" fmla="*/ 0 h 582384"/>
              <a:gd name="connsiteX168" fmla="*/ 3285039 w 3888921"/>
              <a:gd name="connsiteY168" fmla="*/ 0 h 582384"/>
              <a:gd name="connsiteX169" fmla="*/ 3292840 w 3888921"/>
              <a:gd name="connsiteY169" fmla="*/ 0 h 582384"/>
              <a:gd name="connsiteX170" fmla="*/ 3304184 w 3888921"/>
              <a:gd name="connsiteY170" fmla="*/ 0 h 582384"/>
              <a:gd name="connsiteX171" fmla="*/ 3314495 w 3888921"/>
              <a:gd name="connsiteY171" fmla="*/ 0 h 582384"/>
              <a:gd name="connsiteX172" fmla="*/ 3317420 w 3888921"/>
              <a:gd name="connsiteY172" fmla="*/ 0 h 582384"/>
              <a:gd name="connsiteX173" fmla="*/ 3330188 w 3888921"/>
              <a:gd name="connsiteY173" fmla="*/ 0 h 582384"/>
              <a:gd name="connsiteX174" fmla="*/ 3345106 w 3888921"/>
              <a:gd name="connsiteY174" fmla="*/ 0 h 582384"/>
              <a:gd name="connsiteX175" fmla="*/ 3353523 w 3888921"/>
              <a:gd name="connsiteY175" fmla="*/ 0 h 582384"/>
              <a:gd name="connsiteX176" fmla="*/ 3361324 w 3888921"/>
              <a:gd name="connsiteY176" fmla="*/ 0 h 582384"/>
              <a:gd name="connsiteX177" fmla="*/ 3381296 w 3888921"/>
              <a:gd name="connsiteY177" fmla="*/ 0 h 582384"/>
              <a:gd name="connsiteX178" fmla="*/ 3382978 w 3888921"/>
              <a:gd name="connsiteY178" fmla="*/ 0 h 582384"/>
              <a:gd name="connsiteX179" fmla="*/ 3396214 w 3888921"/>
              <a:gd name="connsiteY179" fmla="*/ 0 h 582384"/>
              <a:gd name="connsiteX180" fmla="*/ 3398671 w 3888921"/>
              <a:gd name="connsiteY180" fmla="*/ 0 h 582384"/>
              <a:gd name="connsiteX181" fmla="*/ 3408982 w 3888921"/>
              <a:gd name="connsiteY181" fmla="*/ 0 h 582384"/>
              <a:gd name="connsiteX182" fmla="*/ 3433561 w 3888921"/>
              <a:gd name="connsiteY182" fmla="*/ 0 h 582384"/>
              <a:gd name="connsiteX183" fmla="*/ 3449780 w 3888921"/>
              <a:gd name="connsiteY183" fmla="*/ 0 h 582384"/>
              <a:gd name="connsiteX184" fmla="*/ 3460090 w 3888921"/>
              <a:gd name="connsiteY184" fmla="*/ 0 h 582384"/>
              <a:gd name="connsiteX185" fmla="*/ 3477466 w 3888921"/>
              <a:gd name="connsiteY185" fmla="*/ 0 h 582384"/>
              <a:gd name="connsiteX186" fmla="*/ 3494304 w 3888921"/>
              <a:gd name="connsiteY186" fmla="*/ 0 h 582384"/>
              <a:gd name="connsiteX187" fmla="*/ 3497437 w 3888921"/>
              <a:gd name="connsiteY187" fmla="*/ 0 h 582384"/>
              <a:gd name="connsiteX188" fmla="*/ 3512356 w 3888921"/>
              <a:gd name="connsiteY188" fmla="*/ 0 h 582384"/>
              <a:gd name="connsiteX189" fmla="*/ 3528574 w 3888921"/>
              <a:gd name="connsiteY189" fmla="*/ 0 h 582384"/>
              <a:gd name="connsiteX190" fmla="*/ 3558180 w 3888921"/>
              <a:gd name="connsiteY190" fmla="*/ 0 h 582384"/>
              <a:gd name="connsiteX191" fmla="*/ 3565921 w 3888921"/>
              <a:gd name="connsiteY191" fmla="*/ 0 h 582384"/>
              <a:gd name="connsiteX192" fmla="*/ 3573099 w 3888921"/>
              <a:gd name="connsiteY192" fmla="*/ 0 h 582384"/>
              <a:gd name="connsiteX193" fmla="*/ 3576232 w 3888921"/>
              <a:gd name="connsiteY193" fmla="*/ 0 h 582384"/>
              <a:gd name="connsiteX194" fmla="*/ 3610446 w 3888921"/>
              <a:gd name="connsiteY194" fmla="*/ 0 h 582384"/>
              <a:gd name="connsiteX195" fmla="*/ 3626664 w 3888921"/>
              <a:gd name="connsiteY195" fmla="*/ 0 h 582384"/>
              <a:gd name="connsiteX196" fmla="*/ 3636975 w 3888921"/>
              <a:gd name="connsiteY196" fmla="*/ 0 h 582384"/>
              <a:gd name="connsiteX197" fmla="*/ 3644716 w 3888921"/>
              <a:gd name="connsiteY197" fmla="*/ 0 h 582384"/>
              <a:gd name="connsiteX198" fmla="*/ 3661554 w 3888921"/>
              <a:gd name="connsiteY198" fmla="*/ 0 h 582384"/>
              <a:gd name="connsiteX199" fmla="*/ 3674322 w 3888921"/>
              <a:gd name="connsiteY199" fmla="*/ 0 h 582384"/>
              <a:gd name="connsiteX200" fmla="*/ 3689241 w 3888921"/>
              <a:gd name="connsiteY200" fmla="*/ 0 h 582384"/>
              <a:gd name="connsiteX201" fmla="*/ 3705459 w 3888921"/>
              <a:gd name="connsiteY201" fmla="*/ 0 h 582384"/>
              <a:gd name="connsiteX202" fmla="*/ 3725430 w 3888921"/>
              <a:gd name="connsiteY202" fmla="*/ 0 h 582384"/>
              <a:gd name="connsiteX203" fmla="*/ 3740349 w 3888921"/>
              <a:gd name="connsiteY203" fmla="*/ 0 h 582384"/>
              <a:gd name="connsiteX204" fmla="*/ 3742806 w 3888921"/>
              <a:gd name="connsiteY204" fmla="*/ 0 h 582384"/>
              <a:gd name="connsiteX205" fmla="*/ 3753117 w 3888921"/>
              <a:gd name="connsiteY205" fmla="*/ 0 h 582384"/>
              <a:gd name="connsiteX206" fmla="*/ 3756042 w 3888921"/>
              <a:gd name="connsiteY206" fmla="*/ 0 h 582384"/>
              <a:gd name="connsiteX207" fmla="*/ 3777696 w 3888921"/>
              <a:gd name="connsiteY207" fmla="*/ 0 h 582384"/>
              <a:gd name="connsiteX208" fmla="*/ 3785497 w 3888921"/>
              <a:gd name="connsiteY208" fmla="*/ 0 h 582384"/>
              <a:gd name="connsiteX209" fmla="*/ 3793914 w 3888921"/>
              <a:gd name="connsiteY209" fmla="*/ 0 h 582384"/>
              <a:gd name="connsiteX210" fmla="*/ 3804225 w 3888921"/>
              <a:gd name="connsiteY210" fmla="*/ 0 h 582384"/>
              <a:gd name="connsiteX211" fmla="*/ 3819918 w 3888921"/>
              <a:gd name="connsiteY211" fmla="*/ 0 h 582384"/>
              <a:gd name="connsiteX212" fmla="*/ 3821601 w 3888921"/>
              <a:gd name="connsiteY212" fmla="*/ 0 h 582384"/>
              <a:gd name="connsiteX213" fmla="*/ 3834837 w 3888921"/>
              <a:gd name="connsiteY213" fmla="*/ 0 h 582384"/>
              <a:gd name="connsiteX214" fmla="*/ 3841572 w 3888921"/>
              <a:gd name="connsiteY214" fmla="*/ 0 h 582384"/>
              <a:gd name="connsiteX215" fmla="*/ 3849373 w 3888921"/>
              <a:gd name="connsiteY215" fmla="*/ 0 h 582384"/>
              <a:gd name="connsiteX216" fmla="*/ 3856491 w 3888921"/>
              <a:gd name="connsiteY216" fmla="*/ 0 h 582384"/>
              <a:gd name="connsiteX217" fmla="*/ 3864292 w 3888921"/>
              <a:gd name="connsiteY217" fmla="*/ 0 h 582384"/>
              <a:gd name="connsiteX218" fmla="*/ 3872709 w 3888921"/>
              <a:gd name="connsiteY218" fmla="*/ 0 h 582384"/>
              <a:gd name="connsiteX219" fmla="*/ 3888402 w 3888921"/>
              <a:gd name="connsiteY219" fmla="*/ 0 h 582384"/>
              <a:gd name="connsiteX220" fmla="*/ 3888921 w 3888921"/>
              <a:gd name="connsiteY220" fmla="*/ 0 h 582384"/>
              <a:gd name="connsiteX221" fmla="*/ 3743325 w 3888921"/>
              <a:gd name="connsiteY221" fmla="*/ 582384 h 582384"/>
              <a:gd name="connsiteX222" fmla="*/ 3742806 w 3888921"/>
              <a:gd name="connsiteY222" fmla="*/ 582384 h 582384"/>
              <a:gd name="connsiteX223" fmla="*/ 3727113 w 3888921"/>
              <a:gd name="connsiteY223" fmla="*/ 582384 h 582384"/>
              <a:gd name="connsiteX224" fmla="*/ 3718696 w 3888921"/>
              <a:gd name="connsiteY224" fmla="*/ 582384 h 582384"/>
              <a:gd name="connsiteX225" fmla="*/ 3710895 w 3888921"/>
              <a:gd name="connsiteY225" fmla="*/ 582384 h 582384"/>
              <a:gd name="connsiteX226" fmla="*/ 3703777 w 3888921"/>
              <a:gd name="connsiteY226" fmla="*/ 582384 h 582384"/>
              <a:gd name="connsiteX227" fmla="*/ 3695976 w 3888921"/>
              <a:gd name="connsiteY227" fmla="*/ 582384 h 582384"/>
              <a:gd name="connsiteX228" fmla="*/ 3689241 w 3888921"/>
              <a:gd name="connsiteY228" fmla="*/ 582384 h 582384"/>
              <a:gd name="connsiteX229" fmla="*/ 3676005 w 3888921"/>
              <a:gd name="connsiteY229" fmla="*/ 582384 h 582384"/>
              <a:gd name="connsiteX230" fmla="*/ 3674322 w 3888921"/>
              <a:gd name="connsiteY230" fmla="*/ 582384 h 582384"/>
              <a:gd name="connsiteX231" fmla="*/ 3658629 w 3888921"/>
              <a:gd name="connsiteY231" fmla="*/ 582384 h 582384"/>
              <a:gd name="connsiteX232" fmla="*/ 3648318 w 3888921"/>
              <a:gd name="connsiteY232" fmla="*/ 582384 h 582384"/>
              <a:gd name="connsiteX233" fmla="*/ 3639901 w 3888921"/>
              <a:gd name="connsiteY233" fmla="*/ 582384 h 582384"/>
              <a:gd name="connsiteX234" fmla="*/ 3632100 w 3888921"/>
              <a:gd name="connsiteY234" fmla="*/ 582384 h 582384"/>
              <a:gd name="connsiteX235" fmla="*/ 3610446 w 3888921"/>
              <a:gd name="connsiteY235" fmla="*/ 582384 h 582384"/>
              <a:gd name="connsiteX236" fmla="*/ 3607521 w 3888921"/>
              <a:gd name="connsiteY236" fmla="*/ 582384 h 582384"/>
              <a:gd name="connsiteX237" fmla="*/ 3597210 w 3888921"/>
              <a:gd name="connsiteY237" fmla="*/ 582384 h 582384"/>
              <a:gd name="connsiteX238" fmla="*/ 3594753 w 3888921"/>
              <a:gd name="connsiteY238" fmla="*/ 582384 h 582384"/>
              <a:gd name="connsiteX239" fmla="*/ 3579834 w 3888921"/>
              <a:gd name="connsiteY239" fmla="*/ 582384 h 582384"/>
              <a:gd name="connsiteX240" fmla="*/ 3559863 w 3888921"/>
              <a:gd name="connsiteY240" fmla="*/ 582384 h 582384"/>
              <a:gd name="connsiteX241" fmla="*/ 3543645 w 3888921"/>
              <a:gd name="connsiteY241" fmla="*/ 582384 h 582384"/>
              <a:gd name="connsiteX242" fmla="*/ 3528726 w 3888921"/>
              <a:gd name="connsiteY242" fmla="*/ 582384 h 582384"/>
              <a:gd name="connsiteX243" fmla="*/ 3515958 w 3888921"/>
              <a:gd name="connsiteY243" fmla="*/ 582384 h 582384"/>
              <a:gd name="connsiteX244" fmla="*/ 3499120 w 3888921"/>
              <a:gd name="connsiteY244" fmla="*/ 582384 h 582384"/>
              <a:gd name="connsiteX245" fmla="*/ 3491379 w 3888921"/>
              <a:gd name="connsiteY245" fmla="*/ 582384 h 582384"/>
              <a:gd name="connsiteX246" fmla="*/ 3481068 w 3888921"/>
              <a:gd name="connsiteY246" fmla="*/ 582384 h 582384"/>
              <a:gd name="connsiteX247" fmla="*/ 3464850 w 3888921"/>
              <a:gd name="connsiteY247" fmla="*/ 582384 h 582384"/>
              <a:gd name="connsiteX248" fmla="*/ 3430636 w 3888921"/>
              <a:gd name="connsiteY248" fmla="*/ 582384 h 582384"/>
              <a:gd name="connsiteX249" fmla="*/ 3427503 w 3888921"/>
              <a:gd name="connsiteY249" fmla="*/ 582384 h 582384"/>
              <a:gd name="connsiteX250" fmla="*/ 3420325 w 3888921"/>
              <a:gd name="connsiteY250" fmla="*/ 582384 h 582384"/>
              <a:gd name="connsiteX251" fmla="*/ 3412584 w 3888921"/>
              <a:gd name="connsiteY251" fmla="*/ 582384 h 582384"/>
              <a:gd name="connsiteX252" fmla="*/ 3382978 w 3888921"/>
              <a:gd name="connsiteY252" fmla="*/ 582384 h 582384"/>
              <a:gd name="connsiteX253" fmla="*/ 3366760 w 3888921"/>
              <a:gd name="connsiteY253" fmla="*/ 582384 h 582384"/>
              <a:gd name="connsiteX254" fmla="*/ 3351842 w 3888921"/>
              <a:gd name="connsiteY254" fmla="*/ 582384 h 582384"/>
              <a:gd name="connsiteX255" fmla="*/ 3348708 w 3888921"/>
              <a:gd name="connsiteY255" fmla="*/ 582384 h 582384"/>
              <a:gd name="connsiteX256" fmla="*/ 3331870 w 3888921"/>
              <a:gd name="connsiteY256" fmla="*/ 582384 h 582384"/>
              <a:gd name="connsiteX257" fmla="*/ 3314495 w 3888921"/>
              <a:gd name="connsiteY257" fmla="*/ 582384 h 582384"/>
              <a:gd name="connsiteX258" fmla="*/ 3304184 w 3888921"/>
              <a:gd name="connsiteY258" fmla="*/ 582384 h 582384"/>
              <a:gd name="connsiteX259" fmla="*/ 3287966 w 3888921"/>
              <a:gd name="connsiteY259" fmla="*/ 582384 h 582384"/>
              <a:gd name="connsiteX260" fmla="*/ 3263386 w 3888921"/>
              <a:gd name="connsiteY260" fmla="*/ 582384 h 582384"/>
              <a:gd name="connsiteX261" fmla="*/ 3253075 w 3888921"/>
              <a:gd name="connsiteY261" fmla="*/ 582384 h 582384"/>
              <a:gd name="connsiteX262" fmla="*/ 3250618 w 3888921"/>
              <a:gd name="connsiteY262" fmla="*/ 582384 h 582384"/>
              <a:gd name="connsiteX263" fmla="*/ 3237383 w 3888921"/>
              <a:gd name="connsiteY263" fmla="*/ 582384 h 582384"/>
              <a:gd name="connsiteX264" fmla="*/ 3235700 w 3888921"/>
              <a:gd name="connsiteY264" fmla="*/ 582384 h 582384"/>
              <a:gd name="connsiteX265" fmla="*/ 3215728 w 3888921"/>
              <a:gd name="connsiteY265" fmla="*/ 582384 h 582384"/>
              <a:gd name="connsiteX266" fmla="*/ 3207927 w 3888921"/>
              <a:gd name="connsiteY266" fmla="*/ 582384 h 582384"/>
              <a:gd name="connsiteX267" fmla="*/ 3199510 w 3888921"/>
              <a:gd name="connsiteY267" fmla="*/ 582384 h 582384"/>
              <a:gd name="connsiteX268" fmla="*/ 3184592 w 3888921"/>
              <a:gd name="connsiteY268" fmla="*/ 582384 h 582384"/>
              <a:gd name="connsiteX269" fmla="*/ 3171824 w 3888921"/>
              <a:gd name="connsiteY269" fmla="*/ 582384 h 582384"/>
              <a:gd name="connsiteX270" fmla="*/ 3168898 w 3888921"/>
              <a:gd name="connsiteY270" fmla="*/ 582384 h 582384"/>
              <a:gd name="connsiteX271" fmla="*/ 3158588 w 3888921"/>
              <a:gd name="connsiteY271" fmla="*/ 582384 h 582384"/>
              <a:gd name="connsiteX272" fmla="*/ 3147244 w 3888921"/>
              <a:gd name="connsiteY272" fmla="*/ 582384 h 582384"/>
              <a:gd name="connsiteX273" fmla="*/ 3139443 w 3888921"/>
              <a:gd name="connsiteY273" fmla="*/ 582384 h 582384"/>
              <a:gd name="connsiteX274" fmla="*/ 3136934 w 3888921"/>
              <a:gd name="connsiteY274" fmla="*/ 582384 h 582384"/>
              <a:gd name="connsiteX275" fmla="*/ 3129132 w 3888921"/>
              <a:gd name="connsiteY275" fmla="*/ 582384 h 582384"/>
              <a:gd name="connsiteX276" fmla="*/ 3120716 w 3888921"/>
              <a:gd name="connsiteY276" fmla="*/ 582384 h 582384"/>
              <a:gd name="connsiteX277" fmla="*/ 3105023 w 3888921"/>
              <a:gd name="connsiteY277" fmla="*/ 582384 h 582384"/>
              <a:gd name="connsiteX278" fmla="*/ 3091785 w 3888921"/>
              <a:gd name="connsiteY278" fmla="*/ 582384 h 582384"/>
              <a:gd name="connsiteX279" fmla="*/ 3090104 w 3888921"/>
              <a:gd name="connsiteY279" fmla="*/ 582384 h 582384"/>
              <a:gd name="connsiteX280" fmla="*/ 3083368 w 3888921"/>
              <a:gd name="connsiteY280" fmla="*/ 582384 h 582384"/>
              <a:gd name="connsiteX281" fmla="*/ 3075567 w 3888921"/>
              <a:gd name="connsiteY281" fmla="*/ 582384 h 582384"/>
              <a:gd name="connsiteX282" fmla="*/ 3070132 w 3888921"/>
              <a:gd name="connsiteY282" fmla="*/ 582384 h 582384"/>
              <a:gd name="connsiteX283" fmla="*/ 3068450 w 3888921"/>
              <a:gd name="connsiteY283" fmla="*/ 582384 h 582384"/>
              <a:gd name="connsiteX284" fmla="*/ 3060648 w 3888921"/>
              <a:gd name="connsiteY284" fmla="*/ 582384 h 582384"/>
              <a:gd name="connsiteX285" fmla="*/ 3040677 w 3888921"/>
              <a:gd name="connsiteY285" fmla="*/ 582384 h 582384"/>
              <a:gd name="connsiteX286" fmla="*/ 3026228 w 3888921"/>
              <a:gd name="connsiteY286" fmla="*/ 582384 h 582384"/>
              <a:gd name="connsiteX287" fmla="*/ 3023301 w 3888921"/>
              <a:gd name="connsiteY287" fmla="*/ 582384 h 582384"/>
              <a:gd name="connsiteX288" fmla="*/ 3012990 w 3888921"/>
              <a:gd name="connsiteY288" fmla="*/ 582384 h 582384"/>
              <a:gd name="connsiteX289" fmla="*/ 3004574 w 3888921"/>
              <a:gd name="connsiteY289" fmla="*/ 582384 h 582384"/>
              <a:gd name="connsiteX290" fmla="*/ 3001648 w 3888921"/>
              <a:gd name="connsiteY290" fmla="*/ 582384 h 582384"/>
              <a:gd name="connsiteX291" fmla="*/ 2996772 w 3888921"/>
              <a:gd name="connsiteY291" fmla="*/ 582384 h 582384"/>
              <a:gd name="connsiteX292" fmla="*/ 2991338 w 3888921"/>
              <a:gd name="connsiteY292" fmla="*/ 582384 h 582384"/>
              <a:gd name="connsiteX293" fmla="*/ 2972193 w 3888921"/>
              <a:gd name="connsiteY293" fmla="*/ 582384 h 582384"/>
              <a:gd name="connsiteX294" fmla="*/ 2961882 w 3888921"/>
              <a:gd name="connsiteY294" fmla="*/ 582384 h 582384"/>
              <a:gd name="connsiteX295" fmla="*/ 2959425 w 3888921"/>
              <a:gd name="connsiteY295" fmla="*/ 582384 h 582384"/>
              <a:gd name="connsiteX296" fmla="*/ 2946189 w 3888921"/>
              <a:gd name="connsiteY296" fmla="*/ 582384 h 582384"/>
              <a:gd name="connsiteX297" fmla="*/ 2944506 w 3888921"/>
              <a:gd name="connsiteY297" fmla="*/ 582384 h 582384"/>
              <a:gd name="connsiteX298" fmla="*/ 2937772 w 3888921"/>
              <a:gd name="connsiteY298" fmla="*/ 582384 h 582384"/>
              <a:gd name="connsiteX299" fmla="*/ 2924535 w 3888921"/>
              <a:gd name="connsiteY299" fmla="*/ 582384 h 582384"/>
              <a:gd name="connsiteX300" fmla="*/ 2922853 w 3888921"/>
              <a:gd name="connsiteY300" fmla="*/ 582384 h 582384"/>
              <a:gd name="connsiteX301" fmla="*/ 2908317 w 3888921"/>
              <a:gd name="connsiteY301" fmla="*/ 582384 h 582384"/>
              <a:gd name="connsiteX302" fmla="*/ 2893398 w 3888921"/>
              <a:gd name="connsiteY302" fmla="*/ 582384 h 582384"/>
              <a:gd name="connsiteX303" fmla="*/ 2880630 w 3888921"/>
              <a:gd name="connsiteY303" fmla="*/ 582384 h 582384"/>
              <a:gd name="connsiteX304" fmla="*/ 2877705 w 3888921"/>
              <a:gd name="connsiteY304" fmla="*/ 582384 h 582384"/>
              <a:gd name="connsiteX305" fmla="*/ 2867394 w 3888921"/>
              <a:gd name="connsiteY305" fmla="*/ 582384 h 582384"/>
              <a:gd name="connsiteX306" fmla="*/ 2858977 w 3888921"/>
              <a:gd name="connsiteY306" fmla="*/ 582384 h 582384"/>
              <a:gd name="connsiteX307" fmla="*/ 2856051 w 3888921"/>
              <a:gd name="connsiteY307" fmla="*/ 582384 h 582384"/>
              <a:gd name="connsiteX308" fmla="*/ 2845740 w 3888921"/>
              <a:gd name="connsiteY308" fmla="*/ 582384 h 582384"/>
              <a:gd name="connsiteX309" fmla="*/ 2829522 w 3888921"/>
              <a:gd name="connsiteY309" fmla="*/ 582384 h 582384"/>
              <a:gd name="connsiteX310" fmla="*/ 2813829 w 3888921"/>
              <a:gd name="connsiteY310" fmla="*/ 582384 h 582384"/>
              <a:gd name="connsiteX311" fmla="*/ 2798910 w 3888921"/>
              <a:gd name="connsiteY311" fmla="*/ 582384 h 582384"/>
              <a:gd name="connsiteX312" fmla="*/ 2792175 w 3888921"/>
              <a:gd name="connsiteY312" fmla="*/ 582384 h 582384"/>
              <a:gd name="connsiteX313" fmla="*/ 2778939 w 3888921"/>
              <a:gd name="connsiteY313" fmla="*/ 582384 h 582384"/>
              <a:gd name="connsiteX314" fmla="*/ 2777256 w 3888921"/>
              <a:gd name="connsiteY314" fmla="*/ 582384 h 582384"/>
              <a:gd name="connsiteX315" fmla="*/ 2735034 w 3888921"/>
              <a:gd name="connsiteY315" fmla="*/ 582384 h 582384"/>
              <a:gd name="connsiteX316" fmla="*/ 2713380 w 3888921"/>
              <a:gd name="connsiteY316" fmla="*/ 582384 h 582384"/>
              <a:gd name="connsiteX317" fmla="*/ 2710455 w 3888921"/>
              <a:gd name="connsiteY317" fmla="*/ 582384 h 582384"/>
              <a:gd name="connsiteX318" fmla="*/ 2700144 w 3888921"/>
              <a:gd name="connsiteY318" fmla="*/ 582384 h 582384"/>
              <a:gd name="connsiteX319" fmla="*/ 2646579 w 3888921"/>
              <a:gd name="connsiteY319" fmla="*/ 582384 h 582384"/>
              <a:gd name="connsiteX320" fmla="*/ 2631660 w 3888921"/>
              <a:gd name="connsiteY320" fmla="*/ 582384 h 582384"/>
              <a:gd name="connsiteX321" fmla="*/ 2602055 w 3888921"/>
              <a:gd name="connsiteY321" fmla="*/ 582384 h 582384"/>
              <a:gd name="connsiteX322" fmla="*/ 2567784 w 3888921"/>
              <a:gd name="connsiteY322" fmla="*/ 582384 h 582384"/>
              <a:gd name="connsiteX323" fmla="*/ 2533571 w 3888921"/>
              <a:gd name="connsiteY323" fmla="*/ 582384 h 582384"/>
              <a:gd name="connsiteX324" fmla="*/ 2523260 w 3888921"/>
              <a:gd name="connsiteY324" fmla="*/ 582384 h 582384"/>
              <a:gd name="connsiteX325" fmla="*/ 2469695 w 3888921"/>
              <a:gd name="connsiteY325" fmla="*/ 582384 h 582384"/>
              <a:gd name="connsiteX326" fmla="*/ 2454776 w 3888921"/>
              <a:gd name="connsiteY326" fmla="*/ 582384 h 582384"/>
              <a:gd name="connsiteX327" fmla="*/ 2434804 w 3888921"/>
              <a:gd name="connsiteY327" fmla="*/ 582384 h 582384"/>
              <a:gd name="connsiteX328" fmla="*/ 2390900 w 3888921"/>
              <a:gd name="connsiteY328" fmla="*/ 582384 h 582384"/>
              <a:gd name="connsiteX329" fmla="*/ 2366320 w 3888921"/>
              <a:gd name="connsiteY329" fmla="*/ 582384 h 582384"/>
              <a:gd name="connsiteX330" fmla="*/ 2356010 w 3888921"/>
              <a:gd name="connsiteY330" fmla="*/ 582384 h 582384"/>
              <a:gd name="connsiteX331" fmla="*/ 2310861 w 3888921"/>
              <a:gd name="connsiteY331" fmla="*/ 582384 h 582384"/>
              <a:gd name="connsiteX332" fmla="*/ 2302444 w 3888921"/>
              <a:gd name="connsiteY332" fmla="*/ 582384 h 582384"/>
              <a:gd name="connsiteX333" fmla="*/ 2287526 w 3888921"/>
              <a:gd name="connsiteY333" fmla="*/ 582384 h 582384"/>
              <a:gd name="connsiteX334" fmla="*/ 2242377 w 3888921"/>
              <a:gd name="connsiteY334" fmla="*/ 582384 h 582384"/>
              <a:gd name="connsiteX335" fmla="*/ 2232066 w 3888921"/>
              <a:gd name="connsiteY335" fmla="*/ 582384 h 582384"/>
              <a:gd name="connsiteX336" fmla="*/ 2223650 w 3888921"/>
              <a:gd name="connsiteY336" fmla="*/ 582384 h 582384"/>
              <a:gd name="connsiteX337" fmla="*/ 2201992 w 3888921"/>
              <a:gd name="connsiteY337" fmla="*/ 582384 h 582384"/>
              <a:gd name="connsiteX338" fmla="*/ 2178501 w 3888921"/>
              <a:gd name="connsiteY338" fmla="*/ 582384 h 582384"/>
              <a:gd name="connsiteX339" fmla="*/ 2163583 w 3888921"/>
              <a:gd name="connsiteY339" fmla="*/ 582384 h 582384"/>
              <a:gd name="connsiteX340" fmla="*/ 2143611 w 3888921"/>
              <a:gd name="connsiteY340" fmla="*/ 582384 h 582384"/>
              <a:gd name="connsiteX341" fmla="*/ 2133509 w 3888921"/>
              <a:gd name="connsiteY341" fmla="*/ 582384 h 582384"/>
              <a:gd name="connsiteX342" fmla="*/ 2123198 w 3888921"/>
              <a:gd name="connsiteY342" fmla="*/ 582384 h 582384"/>
              <a:gd name="connsiteX343" fmla="*/ 2099706 w 3888921"/>
              <a:gd name="connsiteY343" fmla="*/ 582384 h 582384"/>
              <a:gd name="connsiteX344" fmla="*/ 2075127 w 3888921"/>
              <a:gd name="connsiteY344" fmla="*/ 582384 h 582384"/>
              <a:gd name="connsiteX345" fmla="*/ 2069633 w 3888921"/>
              <a:gd name="connsiteY345" fmla="*/ 582384 h 582384"/>
              <a:gd name="connsiteX346" fmla="*/ 2064816 w 3888921"/>
              <a:gd name="connsiteY346" fmla="*/ 582384 h 582384"/>
              <a:gd name="connsiteX347" fmla="*/ 2054714 w 3888921"/>
              <a:gd name="connsiteY347" fmla="*/ 582384 h 582384"/>
              <a:gd name="connsiteX348" fmla="*/ 2034742 w 3888921"/>
              <a:gd name="connsiteY348" fmla="*/ 582384 h 582384"/>
              <a:gd name="connsiteX349" fmla="*/ 2011251 w 3888921"/>
              <a:gd name="connsiteY349" fmla="*/ 582384 h 582384"/>
              <a:gd name="connsiteX350" fmla="*/ 1996332 w 3888921"/>
              <a:gd name="connsiteY350" fmla="*/ 582384 h 582384"/>
              <a:gd name="connsiteX351" fmla="*/ 1990838 w 3888921"/>
              <a:gd name="connsiteY351" fmla="*/ 582384 h 582384"/>
              <a:gd name="connsiteX352" fmla="*/ 1966258 w 3888921"/>
              <a:gd name="connsiteY352" fmla="*/ 582384 h 582384"/>
              <a:gd name="connsiteX353" fmla="*/ 1955948 w 3888921"/>
              <a:gd name="connsiteY353" fmla="*/ 582384 h 582384"/>
              <a:gd name="connsiteX354" fmla="*/ 1932456 w 3888921"/>
              <a:gd name="connsiteY354" fmla="*/ 582384 h 582384"/>
              <a:gd name="connsiteX355" fmla="*/ 1910799 w 3888921"/>
              <a:gd name="connsiteY355" fmla="*/ 582384 h 582384"/>
              <a:gd name="connsiteX356" fmla="*/ 1902382 w 3888921"/>
              <a:gd name="connsiteY356" fmla="*/ 582384 h 582384"/>
              <a:gd name="connsiteX357" fmla="*/ 1887464 w 3888921"/>
              <a:gd name="connsiteY357" fmla="*/ 582384 h 582384"/>
              <a:gd name="connsiteX358" fmla="*/ 1842315 w 3888921"/>
              <a:gd name="connsiteY358" fmla="*/ 582384 h 582384"/>
              <a:gd name="connsiteX359" fmla="*/ 1832004 w 3888921"/>
              <a:gd name="connsiteY359" fmla="*/ 582384 h 582384"/>
              <a:gd name="connsiteX360" fmla="*/ 1823588 w 3888921"/>
              <a:gd name="connsiteY360" fmla="*/ 582384 h 582384"/>
              <a:gd name="connsiteX361" fmla="*/ 1778439 w 3888921"/>
              <a:gd name="connsiteY361" fmla="*/ 582384 h 582384"/>
              <a:gd name="connsiteX362" fmla="*/ 1763520 w 3888921"/>
              <a:gd name="connsiteY362" fmla="*/ 582384 h 582384"/>
              <a:gd name="connsiteX363" fmla="*/ 1743549 w 3888921"/>
              <a:gd name="connsiteY363" fmla="*/ 582384 h 582384"/>
              <a:gd name="connsiteX364" fmla="*/ 1699644 w 3888921"/>
              <a:gd name="connsiteY364" fmla="*/ 582384 h 582384"/>
              <a:gd name="connsiteX365" fmla="*/ 1675065 w 3888921"/>
              <a:gd name="connsiteY365" fmla="*/ 582384 h 582384"/>
              <a:gd name="connsiteX366" fmla="*/ 1664754 w 3888921"/>
              <a:gd name="connsiteY366" fmla="*/ 582384 h 582384"/>
              <a:gd name="connsiteX367" fmla="*/ 1611189 w 3888921"/>
              <a:gd name="connsiteY367" fmla="*/ 582384 h 582384"/>
              <a:gd name="connsiteX368" fmla="*/ 1596270 w 3888921"/>
              <a:gd name="connsiteY368" fmla="*/ 582384 h 582384"/>
              <a:gd name="connsiteX369" fmla="*/ 1566665 w 3888921"/>
              <a:gd name="connsiteY369" fmla="*/ 582384 h 582384"/>
              <a:gd name="connsiteX370" fmla="*/ 1532394 w 3888921"/>
              <a:gd name="connsiteY370" fmla="*/ 582384 h 582384"/>
              <a:gd name="connsiteX371" fmla="*/ 1498181 w 3888921"/>
              <a:gd name="connsiteY371" fmla="*/ 582384 h 582384"/>
              <a:gd name="connsiteX372" fmla="*/ 1487870 w 3888921"/>
              <a:gd name="connsiteY372" fmla="*/ 582384 h 582384"/>
              <a:gd name="connsiteX373" fmla="*/ 1434304 w 3888921"/>
              <a:gd name="connsiteY373" fmla="*/ 582384 h 582384"/>
              <a:gd name="connsiteX374" fmla="*/ 1419386 w 3888921"/>
              <a:gd name="connsiteY374" fmla="*/ 582384 h 582384"/>
              <a:gd name="connsiteX375" fmla="*/ 1399414 w 3888921"/>
              <a:gd name="connsiteY375" fmla="*/ 582384 h 582384"/>
              <a:gd name="connsiteX376" fmla="*/ 1355510 w 3888921"/>
              <a:gd name="connsiteY376" fmla="*/ 582384 h 582384"/>
              <a:gd name="connsiteX377" fmla="*/ 1330930 w 3888921"/>
              <a:gd name="connsiteY377" fmla="*/ 582384 h 582384"/>
              <a:gd name="connsiteX378" fmla="*/ 1320620 w 3888921"/>
              <a:gd name="connsiteY378" fmla="*/ 582384 h 582384"/>
              <a:gd name="connsiteX379" fmla="*/ 1304927 w 3888921"/>
              <a:gd name="connsiteY379" fmla="*/ 582384 h 582384"/>
              <a:gd name="connsiteX380" fmla="*/ 1275471 w 3888921"/>
              <a:gd name="connsiteY380" fmla="*/ 582384 h 582384"/>
              <a:gd name="connsiteX381" fmla="*/ 1267054 w 3888921"/>
              <a:gd name="connsiteY381" fmla="*/ 582384 h 582384"/>
              <a:gd name="connsiteX382" fmla="*/ 1252135 w 3888921"/>
              <a:gd name="connsiteY382" fmla="*/ 582384 h 582384"/>
              <a:gd name="connsiteX383" fmla="*/ 1236443 w 3888921"/>
              <a:gd name="connsiteY383" fmla="*/ 582384 h 582384"/>
              <a:gd name="connsiteX384" fmla="*/ 1226132 w 3888921"/>
              <a:gd name="connsiteY384" fmla="*/ 582384 h 582384"/>
              <a:gd name="connsiteX385" fmla="*/ 1206987 w 3888921"/>
              <a:gd name="connsiteY385" fmla="*/ 582384 h 582384"/>
              <a:gd name="connsiteX386" fmla="*/ 1196676 w 3888921"/>
              <a:gd name="connsiteY386" fmla="*/ 582384 h 582384"/>
              <a:gd name="connsiteX387" fmla="*/ 1188259 w 3888921"/>
              <a:gd name="connsiteY387" fmla="*/ 582384 h 582384"/>
              <a:gd name="connsiteX388" fmla="*/ 1172567 w 3888921"/>
              <a:gd name="connsiteY388" fmla="*/ 582384 h 582384"/>
              <a:gd name="connsiteX389" fmla="*/ 1157648 w 3888921"/>
              <a:gd name="connsiteY389" fmla="*/ 582384 h 582384"/>
              <a:gd name="connsiteX390" fmla="*/ 1143111 w 3888921"/>
              <a:gd name="connsiteY390" fmla="*/ 582384 h 582384"/>
              <a:gd name="connsiteX391" fmla="*/ 1137676 w 3888921"/>
              <a:gd name="connsiteY391" fmla="*/ 582384 h 582384"/>
              <a:gd name="connsiteX392" fmla="*/ 1128192 w 3888921"/>
              <a:gd name="connsiteY392" fmla="*/ 582384 h 582384"/>
              <a:gd name="connsiteX393" fmla="*/ 1108221 w 3888921"/>
              <a:gd name="connsiteY393" fmla="*/ 582384 h 582384"/>
              <a:gd name="connsiteX394" fmla="*/ 1093772 w 3888921"/>
              <a:gd name="connsiteY394" fmla="*/ 582384 h 582384"/>
              <a:gd name="connsiteX395" fmla="*/ 1069192 w 3888921"/>
              <a:gd name="connsiteY395" fmla="*/ 582384 h 582384"/>
              <a:gd name="connsiteX396" fmla="*/ 1064316 w 3888921"/>
              <a:gd name="connsiteY396" fmla="*/ 582384 h 582384"/>
              <a:gd name="connsiteX397" fmla="*/ 1058882 w 3888921"/>
              <a:gd name="connsiteY397" fmla="*/ 582384 h 582384"/>
              <a:gd name="connsiteX398" fmla="*/ 1039737 w 3888921"/>
              <a:gd name="connsiteY398" fmla="*/ 582384 h 582384"/>
              <a:gd name="connsiteX399" fmla="*/ 1029426 w 3888921"/>
              <a:gd name="connsiteY399" fmla="*/ 582384 h 582384"/>
              <a:gd name="connsiteX400" fmla="*/ 1013733 w 3888921"/>
              <a:gd name="connsiteY400" fmla="*/ 582384 h 582384"/>
              <a:gd name="connsiteX401" fmla="*/ 1005316 w 3888921"/>
              <a:gd name="connsiteY401" fmla="*/ 582384 h 582384"/>
              <a:gd name="connsiteX402" fmla="*/ 990398 w 3888921"/>
              <a:gd name="connsiteY402" fmla="*/ 582384 h 582384"/>
              <a:gd name="connsiteX403" fmla="*/ 975861 w 3888921"/>
              <a:gd name="connsiteY403" fmla="*/ 582384 h 582384"/>
              <a:gd name="connsiteX404" fmla="*/ 960942 w 3888921"/>
              <a:gd name="connsiteY404" fmla="*/ 582384 h 582384"/>
              <a:gd name="connsiteX405" fmla="*/ 945249 w 3888921"/>
              <a:gd name="connsiteY405" fmla="*/ 582384 h 582384"/>
              <a:gd name="connsiteX406" fmla="*/ 934938 w 3888921"/>
              <a:gd name="connsiteY406" fmla="*/ 582384 h 582384"/>
              <a:gd name="connsiteX407" fmla="*/ 926522 w 3888921"/>
              <a:gd name="connsiteY407" fmla="*/ 582384 h 582384"/>
              <a:gd name="connsiteX408" fmla="*/ 897066 w 3888921"/>
              <a:gd name="connsiteY408" fmla="*/ 582384 h 582384"/>
              <a:gd name="connsiteX409" fmla="*/ 881373 w 3888921"/>
              <a:gd name="connsiteY409" fmla="*/ 582384 h 582384"/>
              <a:gd name="connsiteX410" fmla="*/ 866455 w 3888921"/>
              <a:gd name="connsiteY410" fmla="*/ 582384 h 582384"/>
              <a:gd name="connsiteX411" fmla="*/ 846483 w 3888921"/>
              <a:gd name="connsiteY411" fmla="*/ 582384 h 582384"/>
              <a:gd name="connsiteX412" fmla="*/ 802579 w 3888921"/>
              <a:gd name="connsiteY412" fmla="*/ 582384 h 582384"/>
              <a:gd name="connsiteX413" fmla="*/ 777999 w 3888921"/>
              <a:gd name="connsiteY413" fmla="*/ 582384 h 582384"/>
              <a:gd name="connsiteX414" fmla="*/ 767688 w 3888921"/>
              <a:gd name="connsiteY414" fmla="*/ 582384 h 582384"/>
              <a:gd name="connsiteX415" fmla="*/ 714123 w 3888921"/>
              <a:gd name="connsiteY415" fmla="*/ 582384 h 582384"/>
              <a:gd name="connsiteX416" fmla="*/ 699204 w 3888921"/>
              <a:gd name="connsiteY416" fmla="*/ 582384 h 582384"/>
              <a:gd name="connsiteX417" fmla="*/ 669599 w 3888921"/>
              <a:gd name="connsiteY417" fmla="*/ 582384 h 582384"/>
              <a:gd name="connsiteX418" fmla="*/ 635328 w 3888921"/>
              <a:gd name="connsiteY418" fmla="*/ 582384 h 582384"/>
              <a:gd name="connsiteX419" fmla="*/ 601115 w 3888921"/>
              <a:gd name="connsiteY419" fmla="*/ 582384 h 582384"/>
              <a:gd name="connsiteX420" fmla="*/ 590804 w 3888921"/>
              <a:gd name="connsiteY420" fmla="*/ 582384 h 582384"/>
              <a:gd name="connsiteX421" fmla="*/ 537239 w 3888921"/>
              <a:gd name="connsiteY421" fmla="*/ 582384 h 582384"/>
              <a:gd name="connsiteX422" fmla="*/ 522320 w 3888921"/>
              <a:gd name="connsiteY422" fmla="*/ 582384 h 582384"/>
              <a:gd name="connsiteX423" fmla="*/ 502348 w 3888921"/>
              <a:gd name="connsiteY423" fmla="*/ 582384 h 582384"/>
              <a:gd name="connsiteX424" fmla="*/ 458444 w 3888921"/>
              <a:gd name="connsiteY424" fmla="*/ 582384 h 582384"/>
              <a:gd name="connsiteX425" fmla="*/ 433864 w 3888921"/>
              <a:gd name="connsiteY425" fmla="*/ 582384 h 582384"/>
              <a:gd name="connsiteX426" fmla="*/ 423554 w 3888921"/>
              <a:gd name="connsiteY426" fmla="*/ 582384 h 582384"/>
              <a:gd name="connsiteX427" fmla="*/ 378405 w 3888921"/>
              <a:gd name="connsiteY427" fmla="*/ 582384 h 582384"/>
              <a:gd name="connsiteX428" fmla="*/ 369989 w 3888921"/>
              <a:gd name="connsiteY428" fmla="*/ 582384 h 582384"/>
              <a:gd name="connsiteX429" fmla="*/ 355070 w 3888921"/>
              <a:gd name="connsiteY429" fmla="*/ 582384 h 582384"/>
              <a:gd name="connsiteX430" fmla="*/ 309921 w 3888921"/>
              <a:gd name="connsiteY430" fmla="*/ 582384 h 582384"/>
              <a:gd name="connsiteX431" fmla="*/ 299611 w 3888921"/>
              <a:gd name="connsiteY431" fmla="*/ 582384 h 582384"/>
              <a:gd name="connsiteX432" fmla="*/ 291194 w 3888921"/>
              <a:gd name="connsiteY432" fmla="*/ 582384 h 582384"/>
              <a:gd name="connsiteX433" fmla="*/ 246045 w 3888921"/>
              <a:gd name="connsiteY433" fmla="*/ 582384 h 582384"/>
              <a:gd name="connsiteX434" fmla="*/ 231126 w 3888921"/>
              <a:gd name="connsiteY434" fmla="*/ 582384 h 582384"/>
              <a:gd name="connsiteX435" fmla="*/ 211155 w 3888921"/>
              <a:gd name="connsiteY435" fmla="*/ 582384 h 582384"/>
              <a:gd name="connsiteX436" fmla="*/ 167250 w 3888921"/>
              <a:gd name="connsiteY436" fmla="*/ 582384 h 582384"/>
              <a:gd name="connsiteX437" fmla="*/ 142671 w 3888921"/>
              <a:gd name="connsiteY437" fmla="*/ 582384 h 582384"/>
              <a:gd name="connsiteX438" fmla="*/ 132360 w 3888921"/>
              <a:gd name="connsiteY438" fmla="*/ 582384 h 582384"/>
              <a:gd name="connsiteX439" fmla="*/ 78795 w 3888921"/>
              <a:gd name="connsiteY439" fmla="*/ 582384 h 582384"/>
              <a:gd name="connsiteX440" fmla="*/ 63876 w 3888921"/>
              <a:gd name="connsiteY440" fmla="*/ 582384 h 582384"/>
              <a:gd name="connsiteX441" fmla="*/ 0 w 3888921"/>
              <a:gd name="connsiteY441" fmla="*/ 582384 h 58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662908" y="3818698"/>
            <a:ext cx="5450840" cy="657225"/>
          </a:xfrm>
          <a:custGeom>
            <a:avLst/>
            <a:gdLst>
              <a:gd name="connsiteX0" fmla="*/ 145596 w 3888921"/>
              <a:gd name="connsiteY0" fmla="*/ 0 h 582384"/>
              <a:gd name="connsiteX1" fmla="*/ 209472 w 3888921"/>
              <a:gd name="connsiteY1" fmla="*/ 0 h 582384"/>
              <a:gd name="connsiteX2" fmla="*/ 224391 w 3888921"/>
              <a:gd name="connsiteY2" fmla="*/ 0 h 582384"/>
              <a:gd name="connsiteX3" fmla="*/ 277956 w 3888921"/>
              <a:gd name="connsiteY3" fmla="*/ 0 h 582384"/>
              <a:gd name="connsiteX4" fmla="*/ 288267 w 3888921"/>
              <a:gd name="connsiteY4" fmla="*/ 0 h 582384"/>
              <a:gd name="connsiteX5" fmla="*/ 312846 w 3888921"/>
              <a:gd name="connsiteY5" fmla="*/ 0 h 582384"/>
              <a:gd name="connsiteX6" fmla="*/ 356751 w 3888921"/>
              <a:gd name="connsiteY6" fmla="*/ 0 h 582384"/>
              <a:gd name="connsiteX7" fmla="*/ 376723 w 3888921"/>
              <a:gd name="connsiteY7" fmla="*/ 0 h 582384"/>
              <a:gd name="connsiteX8" fmla="*/ 391641 w 3888921"/>
              <a:gd name="connsiteY8" fmla="*/ 0 h 582384"/>
              <a:gd name="connsiteX9" fmla="*/ 436790 w 3888921"/>
              <a:gd name="connsiteY9" fmla="*/ 0 h 582384"/>
              <a:gd name="connsiteX10" fmla="*/ 445206 w 3888921"/>
              <a:gd name="connsiteY10" fmla="*/ 0 h 582384"/>
              <a:gd name="connsiteX11" fmla="*/ 455517 w 3888921"/>
              <a:gd name="connsiteY11" fmla="*/ 0 h 582384"/>
              <a:gd name="connsiteX12" fmla="*/ 500666 w 3888921"/>
              <a:gd name="connsiteY12" fmla="*/ 0 h 582384"/>
              <a:gd name="connsiteX13" fmla="*/ 515584 w 3888921"/>
              <a:gd name="connsiteY13" fmla="*/ 0 h 582384"/>
              <a:gd name="connsiteX14" fmla="*/ 524001 w 3888921"/>
              <a:gd name="connsiteY14" fmla="*/ 0 h 582384"/>
              <a:gd name="connsiteX15" fmla="*/ 569150 w 3888921"/>
              <a:gd name="connsiteY15" fmla="*/ 0 h 582384"/>
              <a:gd name="connsiteX16" fmla="*/ 579460 w 3888921"/>
              <a:gd name="connsiteY16" fmla="*/ 0 h 582384"/>
              <a:gd name="connsiteX17" fmla="*/ 604040 w 3888921"/>
              <a:gd name="connsiteY17" fmla="*/ 0 h 582384"/>
              <a:gd name="connsiteX18" fmla="*/ 647944 w 3888921"/>
              <a:gd name="connsiteY18" fmla="*/ 0 h 582384"/>
              <a:gd name="connsiteX19" fmla="*/ 667916 w 3888921"/>
              <a:gd name="connsiteY19" fmla="*/ 0 h 582384"/>
              <a:gd name="connsiteX20" fmla="*/ 682835 w 3888921"/>
              <a:gd name="connsiteY20" fmla="*/ 0 h 582384"/>
              <a:gd name="connsiteX21" fmla="*/ 736400 w 3888921"/>
              <a:gd name="connsiteY21" fmla="*/ 0 h 582384"/>
              <a:gd name="connsiteX22" fmla="*/ 746711 w 3888921"/>
              <a:gd name="connsiteY22" fmla="*/ 0 h 582384"/>
              <a:gd name="connsiteX23" fmla="*/ 780924 w 3888921"/>
              <a:gd name="connsiteY23" fmla="*/ 0 h 582384"/>
              <a:gd name="connsiteX24" fmla="*/ 815195 w 3888921"/>
              <a:gd name="connsiteY24" fmla="*/ 0 h 582384"/>
              <a:gd name="connsiteX25" fmla="*/ 844800 w 3888921"/>
              <a:gd name="connsiteY25" fmla="*/ 0 h 582384"/>
              <a:gd name="connsiteX26" fmla="*/ 859719 w 3888921"/>
              <a:gd name="connsiteY26" fmla="*/ 0 h 582384"/>
              <a:gd name="connsiteX27" fmla="*/ 913284 w 3888921"/>
              <a:gd name="connsiteY27" fmla="*/ 0 h 582384"/>
              <a:gd name="connsiteX28" fmla="*/ 923595 w 3888921"/>
              <a:gd name="connsiteY28" fmla="*/ 0 h 582384"/>
              <a:gd name="connsiteX29" fmla="*/ 948174 w 3888921"/>
              <a:gd name="connsiteY29" fmla="*/ 0 h 582384"/>
              <a:gd name="connsiteX30" fmla="*/ 992079 w 3888921"/>
              <a:gd name="connsiteY30" fmla="*/ 0 h 582384"/>
              <a:gd name="connsiteX31" fmla="*/ 1012050 w 3888921"/>
              <a:gd name="connsiteY31" fmla="*/ 0 h 582384"/>
              <a:gd name="connsiteX32" fmla="*/ 1026969 w 3888921"/>
              <a:gd name="connsiteY32" fmla="*/ 0 h 582384"/>
              <a:gd name="connsiteX33" fmla="*/ 1042662 w 3888921"/>
              <a:gd name="connsiteY33" fmla="*/ 0 h 582384"/>
              <a:gd name="connsiteX34" fmla="*/ 1072118 w 3888921"/>
              <a:gd name="connsiteY34" fmla="*/ 0 h 582384"/>
              <a:gd name="connsiteX35" fmla="*/ 1080534 w 3888921"/>
              <a:gd name="connsiteY35" fmla="*/ 0 h 582384"/>
              <a:gd name="connsiteX36" fmla="*/ 1090845 w 3888921"/>
              <a:gd name="connsiteY36" fmla="*/ 0 h 582384"/>
              <a:gd name="connsiteX37" fmla="*/ 1106538 w 3888921"/>
              <a:gd name="connsiteY37" fmla="*/ 0 h 582384"/>
              <a:gd name="connsiteX38" fmla="*/ 1121457 w 3888921"/>
              <a:gd name="connsiteY38" fmla="*/ 0 h 582384"/>
              <a:gd name="connsiteX39" fmla="*/ 1135994 w 3888921"/>
              <a:gd name="connsiteY39" fmla="*/ 0 h 582384"/>
              <a:gd name="connsiteX40" fmla="*/ 1150912 w 3888921"/>
              <a:gd name="connsiteY40" fmla="*/ 0 h 582384"/>
              <a:gd name="connsiteX41" fmla="*/ 1159329 w 3888921"/>
              <a:gd name="connsiteY41" fmla="*/ 0 h 582384"/>
              <a:gd name="connsiteX42" fmla="*/ 1175022 w 3888921"/>
              <a:gd name="connsiteY42" fmla="*/ 0 h 582384"/>
              <a:gd name="connsiteX43" fmla="*/ 1185333 w 3888921"/>
              <a:gd name="connsiteY43" fmla="*/ 0 h 582384"/>
              <a:gd name="connsiteX44" fmla="*/ 1204478 w 3888921"/>
              <a:gd name="connsiteY44" fmla="*/ 0 h 582384"/>
              <a:gd name="connsiteX45" fmla="*/ 1209912 w 3888921"/>
              <a:gd name="connsiteY45" fmla="*/ 0 h 582384"/>
              <a:gd name="connsiteX46" fmla="*/ 1214789 w 3888921"/>
              <a:gd name="connsiteY46" fmla="*/ 0 h 582384"/>
              <a:gd name="connsiteX47" fmla="*/ 1239368 w 3888921"/>
              <a:gd name="connsiteY47" fmla="*/ 0 h 582384"/>
              <a:gd name="connsiteX48" fmla="*/ 1253817 w 3888921"/>
              <a:gd name="connsiteY48" fmla="*/ 0 h 582384"/>
              <a:gd name="connsiteX49" fmla="*/ 1273788 w 3888921"/>
              <a:gd name="connsiteY49" fmla="*/ 0 h 582384"/>
              <a:gd name="connsiteX50" fmla="*/ 1283272 w 3888921"/>
              <a:gd name="connsiteY50" fmla="*/ 0 h 582384"/>
              <a:gd name="connsiteX51" fmla="*/ 1288707 w 3888921"/>
              <a:gd name="connsiteY51" fmla="*/ 0 h 582384"/>
              <a:gd name="connsiteX52" fmla="*/ 1303244 w 3888921"/>
              <a:gd name="connsiteY52" fmla="*/ 0 h 582384"/>
              <a:gd name="connsiteX53" fmla="*/ 1318163 w 3888921"/>
              <a:gd name="connsiteY53" fmla="*/ 0 h 582384"/>
              <a:gd name="connsiteX54" fmla="*/ 1333856 w 3888921"/>
              <a:gd name="connsiteY54" fmla="*/ 0 h 582384"/>
              <a:gd name="connsiteX55" fmla="*/ 1342272 w 3888921"/>
              <a:gd name="connsiteY55" fmla="*/ 0 h 582384"/>
              <a:gd name="connsiteX56" fmla="*/ 1352583 w 3888921"/>
              <a:gd name="connsiteY56" fmla="*/ 0 h 582384"/>
              <a:gd name="connsiteX57" fmla="*/ 1371728 w 3888921"/>
              <a:gd name="connsiteY57" fmla="*/ 0 h 582384"/>
              <a:gd name="connsiteX58" fmla="*/ 1382039 w 3888921"/>
              <a:gd name="connsiteY58" fmla="*/ 0 h 582384"/>
              <a:gd name="connsiteX59" fmla="*/ 1397732 w 3888921"/>
              <a:gd name="connsiteY59" fmla="*/ 0 h 582384"/>
              <a:gd name="connsiteX60" fmla="*/ 1412650 w 3888921"/>
              <a:gd name="connsiteY60" fmla="*/ 0 h 582384"/>
              <a:gd name="connsiteX61" fmla="*/ 1421067 w 3888921"/>
              <a:gd name="connsiteY61" fmla="*/ 0 h 582384"/>
              <a:gd name="connsiteX62" fmla="*/ 1450523 w 3888921"/>
              <a:gd name="connsiteY62" fmla="*/ 0 h 582384"/>
              <a:gd name="connsiteX63" fmla="*/ 1466215 w 3888921"/>
              <a:gd name="connsiteY63" fmla="*/ 0 h 582384"/>
              <a:gd name="connsiteX64" fmla="*/ 1476526 w 3888921"/>
              <a:gd name="connsiteY64" fmla="*/ 0 h 582384"/>
              <a:gd name="connsiteX65" fmla="*/ 1501106 w 3888921"/>
              <a:gd name="connsiteY65" fmla="*/ 0 h 582384"/>
              <a:gd name="connsiteX66" fmla="*/ 1545010 w 3888921"/>
              <a:gd name="connsiteY66" fmla="*/ 0 h 582384"/>
              <a:gd name="connsiteX67" fmla="*/ 1564982 w 3888921"/>
              <a:gd name="connsiteY67" fmla="*/ 0 h 582384"/>
              <a:gd name="connsiteX68" fmla="*/ 1579901 w 3888921"/>
              <a:gd name="connsiteY68" fmla="*/ 0 h 582384"/>
              <a:gd name="connsiteX69" fmla="*/ 1633466 w 3888921"/>
              <a:gd name="connsiteY69" fmla="*/ 0 h 582384"/>
              <a:gd name="connsiteX70" fmla="*/ 1643777 w 3888921"/>
              <a:gd name="connsiteY70" fmla="*/ 0 h 582384"/>
              <a:gd name="connsiteX71" fmla="*/ 1677990 w 3888921"/>
              <a:gd name="connsiteY71" fmla="*/ 0 h 582384"/>
              <a:gd name="connsiteX72" fmla="*/ 1712261 w 3888921"/>
              <a:gd name="connsiteY72" fmla="*/ 0 h 582384"/>
              <a:gd name="connsiteX73" fmla="*/ 1741866 w 3888921"/>
              <a:gd name="connsiteY73" fmla="*/ 0 h 582384"/>
              <a:gd name="connsiteX74" fmla="*/ 1756785 w 3888921"/>
              <a:gd name="connsiteY74" fmla="*/ 0 h 582384"/>
              <a:gd name="connsiteX75" fmla="*/ 1810350 w 3888921"/>
              <a:gd name="connsiteY75" fmla="*/ 0 h 582384"/>
              <a:gd name="connsiteX76" fmla="*/ 1820661 w 3888921"/>
              <a:gd name="connsiteY76" fmla="*/ 0 h 582384"/>
              <a:gd name="connsiteX77" fmla="*/ 1845240 w 3888921"/>
              <a:gd name="connsiteY77" fmla="*/ 0 h 582384"/>
              <a:gd name="connsiteX78" fmla="*/ 1889145 w 3888921"/>
              <a:gd name="connsiteY78" fmla="*/ 0 h 582384"/>
              <a:gd name="connsiteX79" fmla="*/ 1909116 w 3888921"/>
              <a:gd name="connsiteY79" fmla="*/ 0 h 582384"/>
              <a:gd name="connsiteX80" fmla="*/ 1924035 w 3888921"/>
              <a:gd name="connsiteY80" fmla="*/ 0 h 582384"/>
              <a:gd name="connsiteX81" fmla="*/ 1969183 w 3888921"/>
              <a:gd name="connsiteY81" fmla="*/ 0 h 582384"/>
              <a:gd name="connsiteX82" fmla="*/ 1977600 w 3888921"/>
              <a:gd name="connsiteY82" fmla="*/ 0 h 582384"/>
              <a:gd name="connsiteX83" fmla="*/ 1987911 w 3888921"/>
              <a:gd name="connsiteY83" fmla="*/ 0 h 582384"/>
              <a:gd name="connsiteX84" fmla="*/ 2033059 w 3888921"/>
              <a:gd name="connsiteY84" fmla="*/ 0 h 582384"/>
              <a:gd name="connsiteX85" fmla="*/ 2047978 w 3888921"/>
              <a:gd name="connsiteY85" fmla="*/ 0 h 582384"/>
              <a:gd name="connsiteX86" fmla="*/ 2056395 w 3888921"/>
              <a:gd name="connsiteY86" fmla="*/ 0 h 582384"/>
              <a:gd name="connsiteX87" fmla="*/ 2078052 w 3888921"/>
              <a:gd name="connsiteY87" fmla="*/ 0 h 582384"/>
              <a:gd name="connsiteX88" fmla="*/ 2101544 w 3888921"/>
              <a:gd name="connsiteY88" fmla="*/ 0 h 582384"/>
              <a:gd name="connsiteX89" fmla="*/ 2111854 w 3888921"/>
              <a:gd name="connsiteY89" fmla="*/ 0 h 582384"/>
              <a:gd name="connsiteX90" fmla="*/ 2136434 w 3888921"/>
              <a:gd name="connsiteY90" fmla="*/ 0 h 582384"/>
              <a:gd name="connsiteX91" fmla="*/ 2141928 w 3888921"/>
              <a:gd name="connsiteY91" fmla="*/ 0 h 582384"/>
              <a:gd name="connsiteX92" fmla="*/ 2156847 w 3888921"/>
              <a:gd name="connsiteY92" fmla="*/ 0 h 582384"/>
              <a:gd name="connsiteX93" fmla="*/ 2180338 w 3888921"/>
              <a:gd name="connsiteY93" fmla="*/ 0 h 582384"/>
              <a:gd name="connsiteX94" fmla="*/ 2200310 w 3888921"/>
              <a:gd name="connsiteY94" fmla="*/ 0 h 582384"/>
              <a:gd name="connsiteX95" fmla="*/ 2210412 w 3888921"/>
              <a:gd name="connsiteY95" fmla="*/ 0 h 582384"/>
              <a:gd name="connsiteX96" fmla="*/ 2215228 w 3888921"/>
              <a:gd name="connsiteY96" fmla="*/ 0 h 582384"/>
              <a:gd name="connsiteX97" fmla="*/ 2220723 w 3888921"/>
              <a:gd name="connsiteY97" fmla="*/ 0 h 582384"/>
              <a:gd name="connsiteX98" fmla="*/ 2245302 w 3888921"/>
              <a:gd name="connsiteY98" fmla="*/ 0 h 582384"/>
              <a:gd name="connsiteX99" fmla="*/ 2268794 w 3888921"/>
              <a:gd name="connsiteY99" fmla="*/ 0 h 582384"/>
              <a:gd name="connsiteX100" fmla="*/ 2279104 w 3888921"/>
              <a:gd name="connsiteY100" fmla="*/ 0 h 582384"/>
              <a:gd name="connsiteX101" fmla="*/ 2289207 w 3888921"/>
              <a:gd name="connsiteY101" fmla="*/ 0 h 582384"/>
              <a:gd name="connsiteX102" fmla="*/ 2309179 w 3888921"/>
              <a:gd name="connsiteY102" fmla="*/ 0 h 582384"/>
              <a:gd name="connsiteX103" fmla="*/ 2324097 w 3888921"/>
              <a:gd name="connsiteY103" fmla="*/ 0 h 582384"/>
              <a:gd name="connsiteX104" fmla="*/ 2347589 w 3888921"/>
              <a:gd name="connsiteY104" fmla="*/ 0 h 582384"/>
              <a:gd name="connsiteX105" fmla="*/ 2369246 w 3888921"/>
              <a:gd name="connsiteY105" fmla="*/ 0 h 582384"/>
              <a:gd name="connsiteX106" fmla="*/ 2377662 w 3888921"/>
              <a:gd name="connsiteY106" fmla="*/ 0 h 582384"/>
              <a:gd name="connsiteX107" fmla="*/ 2387973 w 3888921"/>
              <a:gd name="connsiteY107" fmla="*/ 0 h 582384"/>
              <a:gd name="connsiteX108" fmla="*/ 2433122 w 3888921"/>
              <a:gd name="connsiteY108" fmla="*/ 0 h 582384"/>
              <a:gd name="connsiteX109" fmla="*/ 2448040 w 3888921"/>
              <a:gd name="connsiteY109" fmla="*/ 0 h 582384"/>
              <a:gd name="connsiteX110" fmla="*/ 2456457 w 3888921"/>
              <a:gd name="connsiteY110" fmla="*/ 0 h 582384"/>
              <a:gd name="connsiteX111" fmla="*/ 2501605 w 3888921"/>
              <a:gd name="connsiteY111" fmla="*/ 0 h 582384"/>
              <a:gd name="connsiteX112" fmla="*/ 2511917 w 3888921"/>
              <a:gd name="connsiteY112" fmla="*/ 0 h 582384"/>
              <a:gd name="connsiteX113" fmla="*/ 2536496 w 3888921"/>
              <a:gd name="connsiteY113" fmla="*/ 0 h 582384"/>
              <a:gd name="connsiteX114" fmla="*/ 2580400 w 3888921"/>
              <a:gd name="connsiteY114" fmla="*/ 0 h 582384"/>
              <a:gd name="connsiteX115" fmla="*/ 2600372 w 3888921"/>
              <a:gd name="connsiteY115" fmla="*/ 0 h 582384"/>
              <a:gd name="connsiteX116" fmla="*/ 2615291 w 3888921"/>
              <a:gd name="connsiteY116" fmla="*/ 0 h 582384"/>
              <a:gd name="connsiteX117" fmla="*/ 2668856 w 3888921"/>
              <a:gd name="connsiteY117" fmla="*/ 0 h 582384"/>
              <a:gd name="connsiteX118" fmla="*/ 2679167 w 3888921"/>
              <a:gd name="connsiteY118" fmla="*/ 0 h 582384"/>
              <a:gd name="connsiteX119" fmla="*/ 2713380 w 3888921"/>
              <a:gd name="connsiteY119" fmla="*/ 0 h 582384"/>
              <a:gd name="connsiteX120" fmla="*/ 2747650 w 3888921"/>
              <a:gd name="connsiteY120" fmla="*/ 0 h 582384"/>
              <a:gd name="connsiteX121" fmla="*/ 2777256 w 3888921"/>
              <a:gd name="connsiteY121" fmla="*/ 0 h 582384"/>
              <a:gd name="connsiteX122" fmla="*/ 2792175 w 3888921"/>
              <a:gd name="connsiteY122" fmla="*/ 0 h 582384"/>
              <a:gd name="connsiteX123" fmla="*/ 2845740 w 3888921"/>
              <a:gd name="connsiteY123" fmla="*/ 0 h 582384"/>
              <a:gd name="connsiteX124" fmla="*/ 2856051 w 3888921"/>
              <a:gd name="connsiteY124" fmla="*/ 0 h 582384"/>
              <a:gd name="connsiteX125" fmla="*/ 2858976 w 3888921"/>
              <a:gd name="connsiteY125" fmla="*/ 0 h 582384"/>
              <a:gd name="connsiteX126" fmla="*/ 2880630 w 3888921"/>
              <a:gd name="connsiteY126" fmla="*/ 0 h 582384"/>
              <a:gd name="connsiteX127" fmla="*/ 2922852 w 3888921"/>
              <a:gd name="connsiteY127" fmla="*/ 0 h 582384"/>
              <a:gd name="connsiteX128" fmla="*/ 2924535 w 3888921"/>
              <a:gd name="connsiteY128" fmla="*/ 0 h 582384"/>
              <a:gd name="connsiteX129" fmla="*/ 2937771 w 3888921"/>
              <a:gd name="connsiteY129" fmla="*/ 0 h 582384"/>
              <a:gd name="connsiteX130" fmla="*/ 2944506 w 3888921"/>
              <a:gd name="connsiteY130" fmla="*/ 0 h 582384"/>
              <a:gd name="connsiteX131" fmla="*/ 2959425 w 3888921"/>
              <a:gd name="connsiteY131" fmla="*/ 0 h 582384"/>
              <a:gd name="connsiteX132" fmla="*/ 2975118 w 3888921"/>
              <a:gd name="connsiteY132" fmla="*/ 0 h 582384"/>
              <a:gd name="connsiteX133" fmla="*/ 2991336 w 3888921"/>
              <a:gd name="connsiteY133" fmla="*/ 0 h 582384"/>
              <a:gd name="connsiteX134" fmla="*/ 3001647 w 3888921"/>
              <a:gd name="connsiteY134" fmla="*/ 0 h 582384"/>
              <a:gd name="connsiteX135" fmla="*/ 3004574 w 3888921"/>
              <a:gd name="connsiteY135" fmla="*/ 0 h 582384"/>
              <a:gd name="connsiteX136" fmla="*/ 3012990 w 3888921"/>
              <a:gd name="connsiteY136" fmla="*/ 0 h 582384"/>
              <a:gd name="connsiteX137" fmla="*/ 3023301 w 3888921"/>
              <a:gd name="connsiteY137" fmla="*/ 0 h 582384"/>
              <a:gd name="connsiteX138" fmla="*/ 3026226 w 3888921"/>
              <a:gd name="connsiteY138" fmla="*/ 0 h 582384"/>
              <a:gd name="connsiteX139" fmla="*/ 3038994 w 3888921"/>
              <a:gd name="connsiteY139" fmla="*/ 0 h 582384"/>
              <a:gd name="connsiteX140" fmla="*/ 3053913 w 3888921"/>
              <a:gd name="connsiteY140" fmla="*/ 0 h 582384"/>
              <a:gd name="connsiteX141" fmla="*/ 3068450 w 3888921"/>
              <a:gd name="connsiteY141" fmla="*/ 0 h 582384"/>
              <a:gd name="connsiteX142" fmla="*/ 3070131 w 3888921"/>
              <a:gd name="connsiteY142" fmla="*/ 0 h 582384"/>
              <a:gd name="connsiteX143" fmla="*/ 3083368 w 3888921"/>
              <a:gd name="connsiteY143" fmla="*/ 0 h 582384"/>
              <a:gd name="connsiteX144" fmla="*/ 3090102 w 3888921"/>
              <a:gd name="connsiteY144" fmla="*/ 0 h 582384"/>
              <a:gd name="connsiteX145" fmla="*/ 3091785 w 3888921"/>
              <a:gd name="connsiteY145" fmla="*/ 0 h 582384"/>
              <a:gd name="connsiteX146" fmla="*/ 3105021 w 3888921"/>
              <a:gd name="connsiteY146" fmla="*/ 0 h 582384"/>
              <a:gd name="connsiteX147" fmla="*/ 3107478 w 3888921"/>
              <a:gd name="connsiteY147" fmla="*/ 0 h 582384"/>
              <a:gd name="connsiteX148" fmla="*/ 3117789 w 3888921"/>
              <a:gd name="connsiteY148" fmla="*/ 0 h 582384"/>
              <a:gd name="connsiteX149" fmla="*/ 3136934 w 3888921"/>
              <a:gd name="connsiteY149" fmla="*/ 0 h 582384"/>
              <a:gd name="connsiteX150" fmla="*/ 3142368 w 3888921"/>
              <a:gd name="connsiteY150" fmla="*/ 0 h 582384"/>
              <a:gd name="connsiteX151" fmla="*/ 3147244 w 3888921"/>
              <a:gd name="connsiteY151" fmla="*/ 0 h 582384"/>
              <a:gd name="connsiteX152" fmla="*/ 3150170 w 3888921"/>
              <a:gd name="connsiteY152" fmla="*/ 0 h 582384"/>
              <a:gd name="connsiteX153" fmla="*/ 3158586 w 3888921"/>
              <a:gd name="connsiteY153" fmla="*/ 0 h 582384"/>
              <a:gd name="connsiteX154" fmla="*/ 3168897 w 3888921"/>
              <a:gd name="connsiteY154" fmla="*/ 0 h 582384"/>
              <a:gd name="connsiteX155" fmla="*/ 3171824 w 3888921"/>
              <a:gd name="connsiteY155" fmla="*/ 0 h 582384"/>
              <a:gd name="connsiteX156" fmla="*/ 3186273 w 3888921"/>
              <a:gd name="connsiteY156" fmla="*/ 0 h 582384"/>
              <a:gd name="connsiteX157" fmla="*/ 3206244 w 3888921"/>
              <a:gd name="connsiteY157" fmla="*/ 0 h 582384"/>
              <a:gd name="connsiteX158" fmla="*/ 3214046 w 3888921"/>
              <a:gd name="connsiteY158" fmla="*/ 0 h 582384"/>
              <a:gd name="connsiteX159" fmla="*/ 3215728 w 3888921"/>
              <a:gd name="connsiteY159" fmla="*/ 0 h 582384"/>
              <a:gd name="connsiteX160" fmla="*/ 3221163 w 3888921"/>
              <a:gd name="connsiteY160" fmla="*/ 0 h 582384"/>
              <a:gd name="connsiteX161" fmla="*/ 3228964 w 3888921"/>
              <a:gd name="connsiteY161" fmla="*/ 0 h 582384"/>
              <a:gd name="connsiteX162" fmla="*/ 3235700 w 3888921"/>
              <a:gd name="connsiteY162" fmla="*/ 0 h 582384"/>
              <a:gd name="connsiteX163" fmla="*/ 3237381 w 3888921"/>
              <a:gd name="connsiteY163" fmla="*/ 0 h 582384"/>
              <a:gd name="connsiteX164" fmla="*/ 3250618 w 3888921"/>
              <a:gd name="connsiteY164" fmla="*/ 0 h 582384"/>
              <a:gd name="connsiteX165" fmla="*/ 3266311 w 3888921"/>
              <a:gd name="connsiteY165" fmla="*/ 0 h 582384"/>
              <a:gd name="connsiteX166" fmla="*/ 3274728 w 3888921"/>
              <a:gd name="connsiteY166" fmla="*/ 0 h 582384"/>
              <a:gd name="connsiteX167" fmla="*/ 3282529 w 3888921"/>
              <a:gd name="connsiteY167" fmla="*/ 0 h 582384"/>
              <a:gd name="connsiteX168" fmla="*/ 3285039 w 3888921"/>
              <a:gd name="connsiteY168" fmla="*/ 0 h 582384"/>
              <a:gd name="connsiteX169" fmla="*/ 3292840 w 3888921"/>
              <a:gd name="connsiteY169" fmla="*/ 0 h 582384"/>
              <a:gd name="connsiteX170" fmla="*/ 3304184 w 3888921"/>
              <a:gd name="connsiteY170" fmla="*/ 0 h 582384"/>
              <a:gd name="connsiteX171" fmla="*/ 3314495 w 3888921"/>
              <a:gd name="connsiteY171" fmla="*/ 0 h 582384"/>
              <a:gd name="connsiteX172" fmla="*/ 3317420 w 3888921"/>
              <a:gd name="connsiteY172" fmla="*/ 0 h 582384"/>
              <a:gd name="connsiteX173" fmla="*/ 3330188 w 3888921"/>
              <a:gd name="connsiteY173" fmla="*/ 0 h 582384"/>
              <a:gd name="connsiteX174" fmla="*/ 3345106 w 3888921"/>
              <a:gd name="connsiteY174" fmla="*/ 0 h 582384"/>
              <a:gd name="connsiteX175" fmla="*/ 3353523 w 3888921"/>
              <a:gd name="connsiteY175" fmla="*/ 0 h 582384"/>
              <a:gd name="connsiteX176" fmla="*/ 3361324 w 3888921"/>
              <a:gd name="connsiteY176" fmla="*/ 0 h 582384"/>
              <a:gd name="connsiteX177" fmla="*/ 3381296 w 3888921"/>
              <a:gd name="connsiteY177" fmla="*/ 0 h 582384"/>
              <a:gd name="connsiteX178" fmla="*/ 3382978 w 3888921"/>
              <a:gd name="connsiteY178" fmla="*/ 0 h 582384"/>
              <a:gd name="connsiteX179" fmla="*/ 3396214 w 3888921"/>
              <a:gd name="connsiteY179" fmla="*/ 0 h 582384"/>
              <a:gd name="connsiteX180" fmla="*/ 3398671 w 3888921"/>
              <a:gd name="connsiteY180" fmla="*/ 0 h 582384"/>
              <a:gd name="connsiteX181" fmla="*/ 3408982 w 3888921"/>
              <a:gd name="connsiteY181" fmla="*/ 0 h 582384"/>
              <a:gd name="connsiteX182" fmla="*/ 3433561 w 3888921"/>
              <a:gd name="connsiteY182" fmla="*/ 0 h 582384"/>
              <a:gd name="connsiteX183" fmla="*/ 3449780 w 3888921"/>
              <a:gd name="connsiteY183" fmla="*/ 0 h 582384"/>
              <a:gd name="connsiteX184" fmla="*/ 3460090 w 3888921"/>
              <a:gd name="connsiteY184" fmla="*/ 0 h 582384"/>
              <a:gd name="connsiteX185" fmla="*/ 3477466 w 3888921"/>
              <a:gd name="connsiteY185" fmla="*/ 0 h 582384"/>
              <a:gd name="connsiteX186" fmla="*/ 3494304 w 3888921"/>
              <a:gd name="connsiteY186" fmla="*/ 0 h 582384"/>
              <a:gd name="connsiteX187" fmla="*/ 3497437 w 3888921"/>
              <a:gd name="connsiteY187" fmla="*/ 0 h 582384"/>
              <a:gd name="connsiteX188" fmla="*/ 3512356 w 3888921"/>
              <a:gd name="connsiteY188" fmla="*/ 0 h 582384"/>
              <a:gd name="connsiteX189" fmla="*/ 3528574 w 3888921"/>
              <a:gd name="connsiteY189" fmla="*/ 0 h 582384"/>
              <a:gd name="connsiteX190" fmla="*/ 3558180 w 3888921"/>
              <a:gd name="connsiteY190" fmla="*/ 0 h 582384"/>
              <a:gd name="connsiteX191" fmla="*/ 3565921 w 3888921"/>
              <a:gd name="connsiteY191" fmla="*/ 0 h 582384"/>
              <a:gd name="connsiteX192" fmla="*/ 3573099 w 3888921"/>
              <a:gd name="connsiteY192" fmla="*/ 0 h 582384"/>
              <a:gd name="connsiteX193" fmla="*/ 3576232 w 3888921"/>
              <a:gd name="connsiteY193" fmla="*/ 0 h 582384"/>
              <a:gd name="connsiteX194" fmla="*/ 3610446 w 3888921"/>
              <a:gd name="connsiteY194" fmla="*/ 0 h 582384"/>
              <a:gd name="connsiteX195" fmla="*/ 3626664 w 3888921"/>
              <a:gd name="connsiteY195" fmla="*/ 0 h 582384"/>
              <a:gd name="connsiteX196" fmla="*/ 3636975 w 3888921"/>
              <a:gd name="connsiteY196" fmla="*/ 0 h 582384"/>
              <a:gd name="connsiteX197" fmla="*/ 3644716 w 3888921"/>
              <a:gd name="connsiteY197" fmla="*/ 0 h 582384"/>
              <a:gd name="connsiteX198" fmla="*/ 3661554 w 3888921"/>
              <a:gd name="connsiteY198" fmla="*/ 0 h 582384"/>
              <a:gd name="connsiteX199" fmla="*/ 3674322 w 3888921"/>
              <a:gd name="connsiteY199" fmla="*/ 0 h 582384"/>
              <a:gd name="connsiteX200" fmla="*/ 3689241 w 3888921"/>
              <a:gd name="connsiteY200" fmla="*/ 0 h 582384"/>
              <a:gd name="connsiteX201" fmla="*/ 3705459 w 3888921"/>
              <a:gd name="connsiteY201" fmla="*/ 0 h 582384"/>
              <a:gd name="connsiteX202" fmla="*/ 3725430 w 3888921"/>
              <a:gd name="connsiteY202" fmla="*/ 0 h 582384"/>
              <a:gd name="connsiteX203" fmla="*/ 3740349 w 3888921"/>
              <a:gd name="connsiteY203" fmla="*/ 0 h 582384"/>
              <a:gd name="connsiteX204" fmla="*/ 3742806 w 3888921"/>
              <a:gd name="connsiteY204" fmla="*/ 0 h 582384"/>
              <a:gd name="connsiteX205" fmla="*/ 3753117 w 3888921"/>
              <a:gd name="connsiteY205" fmla="*/ 0 h 582384"/>
              <a:gd name="connsiteX206" fmla="*/ 3756042 w 3888921"/>
              <a:gd name="connsiteY206" fmla="*/ 0 h 582384"/>
              <a:gd name="connsiteX207" fmla="*/ 3777696 w 3888921"/>
              <a:gd name="connsiteY207" fmla="*/ 0 h 582384"/>
              <a:gd name="connsiteX208" fmla="*/ 3785497 w 3888921"/>
              <a:gd name="connsiteY208" fmla="*/ 0 h 582384"/>
              <a:gd name="connsiteX209" fmla="*/ 3793914 w 3888921"/>
              <a:gd name="connsiteY209" fmla="*/ 0 h 582384"/>
              <a:gd name="connsiteX210" fmla="*/ 3804225 w 3888921"/>
              <a:gd name="connsiteY210" fmla="*/ 0 h 582384"/>
              <a:gd name="connsiteX211" fmla="*/ 3819918 w 3888921"/>
              <a:gd name="connsiteY211" fmla="*/ 0 h 582384"/>
              <a:gd name="connsiteX212" fmla="*/ 3821601 w 3888921"/>
              <a:gd name="connsiteY212" fmla="*/ 0 h 582384"/>
              <a:gd name="connsiteX213" fmla="*/ 3834837 w 3888921"/>
              <a:gd name="connsiteY213" fmla="*/ 0 h 582384"/>
              <a:gd name="connsiteX214" fmla="*/ 3841572 w 3888921"/>
              <a:gd name="connsiteY214" fmla="*/ 0 h 582384"/>
              <a:gd name="connsiteX215" fmla="*/ 3849373 w 3888921"/>
              <a:gd name="connsiteY215" fmla="*/ 0 h 582384"/>
              <a:gd name="connsiteX216" fmla="*/ 3856491 w 3888921"/>
              <a:gd name="connsiteY216" fmla="*/ 0 h 582384"/>
              <a:gd name="connsiteX217" fmla="*/ 3864292 w 3888921"/>
              <a:gd name="connsiteY217" fmla="*/ 0 h 582384"/>
              <a:gd name="connsiteX218" fmla="*/ 3872709 w 3888921"/>
              <a:gd name="connsiteY218" fmla="*/ 0 h 582384"/>
              <a:gd name="connsiteX219" fmla="*/ 3888402 w 3888921"/>
              <a:gd name="connsiteY219" fmla="*/ 0 h 582384"/>
              <a:gd name="connsiteX220" fmla="*/ 3888921 w 3888921"/>
              <a:gd name="connsiteY220" fmla="*/ 0 h 582384"/>
              <a:gd name="connsiteX221" fmla="*/ 3743325 w 3888921"/>
              <a:gd name="connsiteY221" fmla="*/ 582384 h 582384"/>
              <a:gd name="connsiteX222" fmla="*/ 3742806 w 3888921"/>
              <a:gd name="connsiteY222" fmla="*/ 582384 h 582384"/>
              <a:gd name="connsiteX223" fmla="*/ 3727113 w 3888921"/>
              <a:gd name="connsiteY223" fmla="*/ 582384 h 582384"/>
              <a:gd name="connsiteX224" fmla="*/ 3718696 w 3888921"/>
              <a:gd name="connsiteY224" fmla="*/ 582384 h 582384"/>
              <a:gd name="connsiteX225" fmla="*/ 3710895 w 3888921"/>
              <a:gd name="connsiteY225" fmla="*/ 582384 h 582384"/>
              <a:gd name="connsiteX226" fmla="*/ 3703777 w 3888921"/>
              <a:gd name="connsiteY226" fmla="*/ 582384 h 582384"/>
              <a:gd name="connsiteX227" fmla="*/ 3695976 w 3888921"/>
              <a:gd name="connsiteY227" fmla="*/ 582384 h 582384"/>
              <a:gd name="connsiteX228" fmla="*/ 3689241 w 3888921"/>
              <a:gd name="connsiteY228" fmla="*/ 582384 h 582384"/>
              <a:gd name="connsiteX229" fmla="*/ 3676005 w 3888921"/>
              <a:gd name="connsiteY229" fmla="*/ 582384 h 582384"/>
              <a:gd name="connsiteX230" fmla="*/ 3674322 w 3888921"/>
              <a:gd name="connsiteY230" fmla="*/ 582384 h 582384"/>
              <a:gd name="connsiteX231" fmla="*/ 3658629 w 3888921"/>
              <a:gd name="connsiteY231" fmla="*/ 582384 h 582384"/>
              <a:gd name="connsiteX232" fmla="*/ 3648318 w 3888921"/>
              <a:gd name="connsiteY232" fmla="*/ 582384 h 582384"/>
              <a:gd name="connsiteX233" fmla="*/ 3639901 w 3888921"/>
              <a:gd name="connsiteY233" fmla="*/ 582384 h 582384"/>
              <a:gd name="connsiteX234" fmla="*/ 3632100 w 3888921"/>
              <a:gd name="connsiteY234" fmla="*/ 582384 h 582384"/>
              <a:gd name="connsiteX235" fmla="*/ 3610446 w 3888921"/>
              <a:gd name="connsiteY235" fmla="*/ 582384 h 582384"/>
              <a:gd name="connsiteX236" fmla="*/ 3607521 w 3888921"/>
              <a:gd name="connsiteY236" fmla="*/ 582384 h 582384"/>
              <a:gd name="connsiteX237" fmla="*/ 3597210 w 3888921"/>
              <a:gd name="connsiteY237" fmla="*/ 582384 h 582384"/>
              <a:gd name="connsiteX238" fmla="*/ 3594753 w 3888921"/>
              <a:gd name="connsiteY238" fmla="*/ 582384 h 582384"/>
              <a:gd name="connsiteX239" fmla="*/ 3579834 w 3888921"/>
              <a:gd name="connsiteY239" fmla="*/ 582384 h 582384"/>
              <a:gd name="connsiteX240" fmla="*/ 3559863 w 3888921"/>
              <a:gd name="connsiteY240" fmla="*/ 582384 h 582384"/>
              <a:gd name="connsiteX241" fmla="*/ 3543645 w 3888921"/>
              <a:gd name="connsiteY241" fmla="*/ 582384 h 582384"/>
              <a:gd name="connsiteX242" fmla="*/ 3528726 w 3888921"/>
              <a:gd name="connsiteY242" fmla="*/ 582384 h 582384"/>
              <a:gd name="connsiteX243" fmla="*/ 3515958 w 3888921"/>
              <a:gd name="connsiteY243" fmla="*/ 582384 h 582384"/>
              <a:gd name="connsiteX244" fmla="*/ 3499120 w 3888921"/>
              <a:gd name="connsiteY244" fmla="*/ 582384 h 582384"/>
              <a:gd name="connsiteX245" fmla="*/ 3491379 w 3888921"/>
              <a:gd name="connsiteY245" fmla="*/ 582384 h 582384"/>
              <a:gd name="connsiteX246" fmla="*/ 3481068 w 3888921"/>
              <a:gd name="connsiteY246" fmla="*/ 582384 h 582384"/>
              <a:gd name="connsiteX247" fmla="*/ 3464850 w 3888921"/>
              <a:gd name="connsiteY247" fmla="*/ 582384 h 582384"/>
              <a:gd name="connsiteX248" fmla="*/ 3430636 w 3888921"/>
              <a:gd name="connsiteY248" fmla="*/ 582384 h 582384"/>
              <a:gd name="connsiteX249" fmla="*/ 3427503 w 3888921"/>
              <a:gd name="connsiteY249" fmla="*/ 582384 h 582384"/>
              <a:gd name="connsiteX250" fmla="*/ 3420325 w 3888921"/>
              <a:gd name="connsiteY250" fmla="*/ 582384 h 582384"/>
              <a:gd name="connsiteX251" fmla="*/ 3412584 w 3888921"/>
              <a:gd name="connsiteY251" fmla="*/ 582384 h 582384"/>
              <a:gd name="connsiteX252" fmla="*/ 3382978 w 3888921"/>
              <a:gd name="connsiteY252" fmla="*/ 582384 h 582384"/>
              <a:gd name="connsiteX253" fmla="*/ 3366760 w 3888921"/>
              <a:gd name="connsiteY253" fmla="*/ 582384 h 582384"/>
              <a:gd name="connsiteX254" fmla="*/ 3351842 w 3888921"/>
              <a:gd name="connsiteY254" fmla="*/ 582384 h 582384"/>
              <a:gd name="connsiteX255" fmla="*/ 3348708 w 3888921"/>
              <a:gd name="connsiteY255" fmla="*/ 582384 h 582384"/>
              <a:gd name="connsiteX256" fmla="*/ 3331870 w 3888921"/>
              <a:gd name="connsiteY256" fmla="*/ 582384 h 582384"/>
              <a:gd name="connsiteX257" fmla="*/ 3314495 w 3888921"/>
              <a:gd name="connsiteY257" fmla="*/ 582384 h 582384"/>
              <a:gd name="connsiteX258" fmla="*/ 3304184 w 3888921"/>
              <a:gd name="connsiteY258" fmla="*/ 582384 h 582384"/>
              <a:gd name="connsiteX259" fmla="*/ 3287966 w 3888921"/>
              <a:gd name="connsiteY259" fmla="*/ 582384 h 582384"/>
              <a:gd name="connsiteX260" fmla="*/ 3263386 w 3888921"/>
              <a:gd name="connsiteY260" fmla="*/ 582384 h 582384"/>
              <a:gd name="connsiteX261" fmla="*/ 3253075 w 3888921"/>
              <a:gd name="connsiteY261" fmla="*/ 582384 h 582384"/>
              <a:gd name="connsiteX262" fmla="*/ 3250618 w 3888921"/>
              <a:gd name="connsiteY262" fmla="*/ 582384 h 582384"/>
              <a:gd name="connsiteX263" fmla="*/ 3237383 w 3888921"/>
              <a:gd name="connsiteY263" fmla="*/ 582384 h 582384"/>
              <a:gd name="connsiteX264" fmla="*/ 3235700 w 3888921"/>
              <a:gd name="connsiteY264" fmla="*/ 582384 h 582384"/>
              <a:gd name="connsiteX265" fmla="*/ 3215728 w 3888921"/>
              <a:gd name="connsiteY265" fmla="*/ 582384 h 582384"/>
              <a:gd name="connsiteX266" fmla="*/ 3207927 w 3888921"/>
              <a:gd name="connsiteY266" fmla="*/ 582384 h 582384"/>
              <a:gd name="connsiteX267" fmla="*/ 3199510 w 3888921"/>
              <a:gd name="connsiteY267" fmla="*/ 582384 h 582384"/>
              <a:gd name="connsiteX268" fmla="*/ 3184592 w 3888921"/>
              <a:gd name="connsiteY268" fmla="*/ 582384 h 582384"/>
              <a:gd name="connsiteX269" fmla="*/ 3171824 w 3888921"/>
              <a:gd name="connsiteY269" fmla="*/ 582384 h 582384"/>
              <a:gd name="connsiteX270" fmla="*/ 3168898 w 3888921"/>
              <a:gd name="connsiteY270" fmla="*/ 582384 h 582384"/>
              <a:gd name="connsiteX271" fmla="*/ 3158588 w 3888921"/>
              <a:gd name="connsiteY271" fmla="*/ 582384 h 582384"/>
              <a:gd name="connsiteX272" fmla="*/ 3147244 w 3888921"/>
              <a:gd name="connsiteY272" fmla="*/ 582384 h 582384"/>
              <a:gd name="connsiteX273" fmla="*/ 3139443 w 3888921"/>
              <a:gd name="connsiteY273" fmla="*/ 582384 h 582384"/>
              <a:gd name="connsiteX274" fmla="*/ 3136934 w 3888921"/>
              <a:gd name="connsiteY274" fmla="*/ 582384 h 582384"/>
              <a:gd name="connsiteX275" fmla="*/ 3129132 w 3888921"/>
              <a:gd name="connsiteY275" fmla="*/ 582384 h 582384"/>
              <a:gd name="connsiteX276" fmla="*/ 3120716 w 3888921"/>
              <a:gd name="connsiteY276" fmla="*/ 582384 h 582384"/>
              <a:gd name="connsiteX277" fmla="*/ 3105023 w 3888921"/>
              <a:gd name="connsiteY277" fmla="*/ 582384 h 582384"/>
              <a:gd name="connsiteX278" fmla="*/ 3091785 w 3888921"/>
              <a:gd name="connsiteY278" fmla="*/ 582384 h 582384"/>
              <a:gd name="connsiteX279" fmla="*/ 3090104 w 3888921"/>
              <a:gd name="connsiteY279" fmla="*/ 582384 h 582384"/>
              <a:gd name="connsiteX280" fmla="*/ 3083368 w 3888921"/>
              <a:gd name="connsiteY280" fmla="*/ 582384 h 582384"/>
              <a:gd name="connsiteX281" fmla="*/ 3075567 w 3888921"/>
              <a:gd name="connsiteY281" fmla="*/ 582384 h 582384"/>
              <a:gd name="connsiteX282" fmla="*/ 3070132 w 3888921"/>
              <a:gd name="connsiteY282" fmla="*/ 582384 h 582384"/>
              <a:gd name="connsiteX283" fmla="*/ 3068450 w 3888921"/>
              <a:gd name="connsiteY283" fmla="*/ 582384 h 582384"/>
              <a:gd name="connsiteX284" fmla="*/ 3060648 w 3888921"/>
              <a:gd name="connsiteY284" fmla="*/ 582384 h 582384"/>
              <a:gd name="connsiteX285" fmla="*/ 3040677 w 3888921"/>
              <a:gd name="connsiteY285" fmla="*/ 582384 h 582384"/>
              <a:gd name="connsiteX286" fmla="*/ 3026228 w 3888921"/>
              <a:gd name="connsiteY286" fmla="*/ 582384 h 582384"/>
              <a:gd name="connsiteX287" fmla="*/ 3023301 w 3888921"/>
              <a:gd name="connsiteY287" fmla="*/ 582384 h 582384"/>
              <a:gd name="connsiteX288" fmla="*/ 3012990 w 3888921"/>
              <a:gd name="connsiteY288" fmla="*/ 582384 h 582384"/>
              <a:gd name="connsiteX289" fmla="*/ 3004574 w 3888921"/>
              <a:gd name="connsiteY289" fmla="*/ 582384 h 582384"/>
              <a:gd name="connsiteX290" fmla="*/ 3001648 w 3888921"/>
              <a:gd name="connsiteY290" fmla="*/ 582384 h 582384"/>
              <a:gd name="connsiteX291" fmla="*/ 2996772 w 3888921"/>
              <a:gd name="connsiteY291" fmla="*/ 582384 h 582384"/>
              <a:gd name="connsiteX292" fmla="*/ 2991338 w 3888921"/>
              <a:gd name="connsiteY292" fmla="*/ 582384 h 582384"/>
              <a:gd name="connsiteX293" fmla="*/ 2972193 w 3888921"/>
              <a:gd name="connsiteY293" fmla="*/ 582384 h 582384"/>
              <a:gd name="connsiteX294" fmla="*/ 2961882 w 3888921"/>
              <a:gd name="connsiteY294" fmla="*/ 582384 h 582384"/>
              <a:gd name="connsiteX295" fmla="*/ 2959425 w 3888921"/>
              <a:gd name="connsiteY295" fmla="*/ 582384 h 582384"/>
              <a:gd name="connsiteX296" fmla="*/ 2946189 w 3888921"/>
              <a:gd name="connsiteY296" fmla="*/ 582384 h 582384"/>
              <a:gd name="connsiteX297" fmla="*/ 2944506 w 3888921"/>
              <a:gd name="connsiteY297" fmla="*/ 582384 h 582384"/>
              <a:gd name="connsiteX298" fmla="*/ 2937772 w 3888921"/>
              <a:gd name="connsiteY298" fmla="*/ 582384 h 582384"/>
              <a:gd name="connsiteX299" fmla="*/ 2924535 w 3888921"/>
              <a:gd name="connsiteY299" fmla="*/ 582384 h 582384"/>
              <a:gd name="connsiteX300" fmla="*/ 2922853 w 3888921"/>
              <a:gd name="connsiteY300" fmla="*/ 582384 h 582384"/>
              <a:gd name="connsiteX301" fmla="*/ 2908317 w 3888921"/>
              <a:gd name="connsiteY301" fmla="*/ 582384 h 582384"/>
              <a:gd name="connsiteX302" fmla="*/ 2893398 w 3888921"/>
              <a:gd name="connsiteY302" fmla="*/ 582384 h 582384"/>
              <a:gd name="connsiteX303" fmla="*/ 2880630 w 3888921"/>
              <a:gd name="connsiteY303" fmla="*/ 582384 h 582384"/>
              <a:gd name="connsiteX304" fmla="*/ 2877705 w 3888921"/>
              <a:gd name="connsiteY304" fmla="*/ 582384 h 582384"/>
              <a:gd name="connsiteX305" fmla="*/ 2867394 w 3888921"/>
              <a:gd name="connsiteY305" fmla="*/ 582384 h 582384"/>
              <a:gd name="connsiteX306" fmla="*/ 2858977 w 3888921"/>
              <a:gd name="connsiteY306" fmla="*/ 582384 h 582384"/>
              <a:gd name="connsiteX307" fmla="*/ 2856051 w 3888921"/>
              <a:gd name="connsiteY307" fmla="*/ 582384 h 582384"/>
              <a:gd name="connsiteX308" fmla="*/ 2845740 w 3888921"/>
              <a:gd name="connsiteY308" fmla="*/ 582384 h 582384"/>
              <a:gd name="connsiteX309" fmla="*/ 2829522 w 3888921"/>
              <a:gd name="connsiteY309" fmla="*/ 582384 h 582384"/>
              <a:gd name="connsiteX310" fmla="*/ 2813829 w 3888921"/>
              <a:gd name="connsiteY310" fmla="*/ 582384 h 582384"/>
              <a:gd name="connsiteX311" fmla="*/ 2798910 w 3888921"/>
              <a:gd name="connsiteY311" fmla="*/ 582384 h 582384"/>
              <a:gd name="connsiteX312" fmla="*/ 2792175 w 3888921"/>
              <a:gd name="connsiteY312" fmla="*/ 582384 h 582384"/>
              <a:gd name="connsiteX313" fmla="*/ 2778939 w 3888921"/>
              <a:gd name="connsiteY313" fmla="*/ 582384 h 582384"/>
              <a:gd name="connsiteX314" fmla="*/ 2777256 w 3888921"/>
              <a:gd name="connsiteY314" fmla="*/ 582384 h 582384"/>
              <a:gd name="connsiteX315" fmla="*/ 2735034 w 3888921"/>
              <a:gd name="connsiteY315" fmla="*/ 582384 h 582384"/>
              <a:gd name="connsiteX316" fmla="*/ 2713380 w 3888921"/>
              <a:gd name="connsiteY316" fmla="*/ 582384 h 582384"/>
              <a:gd name="connsiteX317" fmla="*/ 2710455 w 3888921"/>
              <a:gd name="connsiteY317" fmla="*/ 582384 h 582384"/>
              <a:gd name="connsiteX318" fmla="*/ 2700144 w 3888921"/>
              <a:gd name="connsiteY318" fmla="*/ 582384 h 582384"/>
              <a:gd name="connsiteX319" fmla="*/ 2646579 w 3888921"/>
              <a:gd name="connsiteY319" fmla="*/ 582384 h 582384"/>
              <a:gd name="connsiteX320" fmla="*/ 2631660 w 3888921"/>
              <a:gd name="connsiteY320" fmla="*/ 582384 h 582384"/>
              <a:gd name="connsiteX321" fmla="*/ 2602055 w 3888921"/>
              <a:gd name="connsiteY321" fmla="*/ 582384 h 582384"/>
              <a:gd name="connsiteX322" fmla="*/ 2567784 w 3888921"/>
              <a:gd name="connsiteY322" fmla="*/ 582384 h 582384"/>
              <a:gd name="connsiteX323" fmla="*/ 2533571 w 3888921"/>
              <a:gd name="connsiteY323" fmla="*/ 582384 h 582384"/>
              <a:gd name="connsiteX324" fmla="*/ 2523260 w 3888921"/>
              <a:gd name="connsiteY324" fmla="*/ 582384 h 582384"/>
              <a:gd name="connsiteX325" fmla="*/ 2469695 w 3888921"/>
              <a:gd name="connsiteY325" fmla="*/ 582384 h 582384"/>
              <a:gd name="connsiteX326" fmla="*/ 2454776 w 3888921"/>
              <a:gd name="connsiteY326" fmla="*/ 582384 h 582384"/>
              <a:gd name="connsiteX327" fmla="*/ 2434804 w 3888921"/>
              <a:gd name="connsiteY327" fmla="*/ 582384 h 582384"/>
              <a:gd name="connsiteX328" fmla="*/ 2390900 w 3888921"/>
              <a:gd name="connsiteY328" fmla="*/ 582384 h 582384"/>
              <a:gd name="connsiteX329" fmla="*/ 2366320 w 3888921"/>
              <a:gd name="connsiteY329" fmla="*/ 582384 h 582384"/>
              <a:gd name="connsiteX330" fmla="*/ 2356010 w 3888921"/>
              <a:gd name="connsiteY330" fmla="*/ 582384 h 582384"/>
              <a:gd name="connsiteX331" fmla="*/ 2310861 w 3888921"/>
              <a:gd name="connsiteY331" fmla="*/ 582384 h 582384"/>
              <a:gd name="connsiteX332" fmla="*/ 2302444 w 3888921"/>
              <a:gd name="connsiteY332" fmla="*/ 582384 h 582384"/>
              <a:gd name="connsiteX333" fmla="*/ 2287526 w 3888921"/>
              <a:gd name="connsiteY333" fmla="*/ 582384 h 582384"/>
              <a:gd name="connsiteX334" fmla="*/ 2242377 w 3888921"/>
              <a:gd name="connsiteY334" fmla="*/ 582384 h 582384"/>
              <a:gd name="connsiteX335" fmla="*/ 2232066 w 3888921"/>
              <a:gd name="connsiteY335" fmla="*/ 582384 h 582384"/>
              <a:gd name="connsiteX336" fmla="*/ 2223650 w 3888921"/>
              <a:gd name="connsiteY336" fmla="*/ 582384 h 582384"/>
              <a:gd name="connsiteX337" fmla="*/ 2201992 w 3888921"/>
              <a:gd name="connsiteY337" fmla="*/ 582384 h 582384"/>
              <a:gd name="connsiteX338" fmla="*/ 2178501 w 3888921"/>
              <a:gd name="connsiteY338" fmla="*/ 582384 h 582384"/>
              <a:gd name="connsiteX339" fmla="*/ 2163583 w 3888921"/>
              <a:gd name="connsiteY339" fmla="*/ 582384 h 582384"/>
              <a:gd name="connsiteX340" fmla="*/ 2143611 w 3888921"/>
              <a:gd name="connsiteY340" fmla="*/ 582384 h 582384"/>
              <a:gd name="connsiteX341" fmla="*/ 2133509 w 3888921"/>
              <a:gd name="connsiteY341" fmla="*/ 582384 h 582384"/>
              <a:gd name="connsiteX342" fmla="*/ 2123198 w 3888921"/>
              <a:gd name="connsiteY342" fmla="*/ 582384 h 582384"/>
              <a:gd name="connsiteX343" fmla="*/ 2099706 w 3888921"/>
              <a:gd name="connsiteY343" fmla="*/ 582384 h 582384"/>
              <a:gd name="connsiteX344" fmla="*/ 2075127 w 3888921"/>
              <a:gd name="connsiteY344" fmla="*/ 582384 h 582384"/>
              <a:gd name="connsiteX345" fmla="*/ 2069633 w 3888921"/>
              <a:gd name="connsiteY345" fmla="*/ 582384 h 582384"/>
              <a:gd name="connsiteX346" fmla="*/ 2064816 w 3888921"/>
              <a:gd name="connsiteY346" fmla="*/ 582384 h 582384"/>
              <a:gd name="connsiteX347" fmla="*/ 2054714 w 3888921"/>
              <a:gd name="connsiteY347" fmla="*/ 582384 h 582384"/>
              <a:gd name="connsiteX348" fmla="*/ 2034742 w 3888921"/>
              <a:gd name="connsiteY348" fmla="*/ 582384 h 582384"/>
              <a:gd name="connsiteX349" fmla="*/ 2011251 w 3888921"/>
              <a:gd name="connsiteY349" fmla="*/ 582384 h 582384"/>
              <a:gd name="connsiteX350" fmla="*/ 1996332 w 3888921"/>
              <a:gd name="connsiteY350" fmla="*/ 582384 h 582384"/>
              <a:gd name="connsiteX351" fmla="*/ 1990838 w 3888921"/>
              <a:gd name="connsiteY351" fmla="*/ 582384 h 582384"/>
              <a:gd name="connsiteX352" fmla="*/ 1966258 w 3888921"/>
              <a:gd name="connsiteY352" fmla="*/ 582384 h 582384"/>
              <a:gd name="connsiteX353" fmla="*/ 1955948 w 3888921"/>
              <a:gd name="connsiteY353" fmla="*/ 582384 h 582384"/>
              <a:gd name="connsiteX354" fmla="*/ 1932456 w 3888921"/>
              <a:gd name="connsiteY354" fmla="*/ 582384 h 582384"/>
              <a:gd name="connsiteX355" fmla="*/ 1910799 w 3888921"/>
              <a:gd name="connsiteY355" fmla="*/ 582384 h 582384"/>
              <a:gd name="connsiteX356" fmla="*/ 1902382 w 3888921"/>
              <a:gd name="connsiteY356" fmla="*/ 582384 h 582384"/>
              <a:gd name="connsiteX357" fmla="*/ 1887464 w 3888921"/>
              <a:gd name="connsiteY357" fmla="*/ 582384 h 582384"/>
              <a:gd name="connsiteX358" fmla="*/ 1842315 w 3888921"/>
              <a:gd name="connsiteY358" fmla="*/ 582384 h 582384"/>
              <a:gd name="connsiteX359" fmla="*/ 1832004 w 3888921"/>
              <a:gd name="connsiteY359" fmla="*/ 582384 h 582384"/>
              <a:gd name="connsiteX360" fmla="*/ 1823588 w 3888921"/>
              <a:gd name="connsiteY360" fmla="*/ 582384 h 582384"/>
              <a:gd name="connsiteX361" fmla="*/ 1778439 w 3888921"/>
              <a:gd name="connsiteY361" fmla="*/ 582384 h 582384"/>
              <a:gd name="connsiteX362" fmla="*/ 1763520 w 3888921"/>
              <a:gd name="connsiteY362" fmla="*/ 582384 h 582384"/>
              <a:gd name="connsiteX363" fmla="*/ 1743549 w 3888921"/>
              <a:gd name="connsiteY363" fmla="*/ 582384 h 582384"/>
              <a:gd name="connsiteX364" fmla="*/ 1699644 w 3888921"/>
              <a:gd name="connsiteY364" fmla="*/ 582384 h 582384"/>
              <a:gd name="connsiteX365" fmla="*/ 1675065 w 3888921"/>
              <a:gd name="connsiteY365" fmla="*/ 582384 h 582384"/>
              <a:gd name="connsiteX366" fmla="*/ 1664754 w 3888921"/>
              <a:gd name="connsiteY366" fmla="*/ 582384 h 582384"/>
              <a:gd name="connsiteX367" fmla="*/ 1611189 w 3888921"/>
              <a:gd name="connsiteY367" fmla="*/ 582384 h 582384"/>
              <a:gd name="connsiteX368" fmla="*/ 1596270 w 3888921"/>
              <a:gd name="connsiteY368" fmla="*/ 582384 h 582384"/>
              <a:gd name="connsiteX369" fmla="*/ 1566665 w 3888921"/>
              <a:gd name="connsiteY369" fmla="*/ 582384 h 582384"/>
              <a:gd name="connsiteX370" fmla="*/ 1532394 w 3888921"/>
              <a:gd name="connsiteY370" fmla="*/ 582384 h 582384"/>
              <a:gd name="connsiteX371" fmla="*/ 1498181 w 3888921"/>
              <a:gd name="connsiteY371" fmla="*/ 582384 h 582384"/>
              <a:gd name="connsiteX372" fmla="*/ 1487870 w 3888921"/>
              <a:gd name="connsiteY372" fmla="*/ 582384 h 582384"/>
              <a:gd name="connsiteX373" fmla="*/ 1434304 w 3888921"/>
              <a:gd name="connsiteY373" fmla="*/ 582384 h 582384"/>
              <a:gd name="connsiteX374" fmla="*/ 1419386 w 3888921"/>
              <a:gd name="connsiteY374" fmla="*/ 582384 h 582384"/>
              <a:gd name="connsiteX375" fmla="*/ 1399414 w 3888921"/>
              <a:gd name="connsiteY375" fmla="*/ 582384 h 582384"/>
              <a:gd name="connsiteX376" fmla="*/ 1355510 w 3888921"/>
              <a:gd name="connsiteY376" fmla="*/ 582384 h 582384"/>
              <a:gd name="connsiteX377" fmla="*/ 1330930 w 3888921"/>
              <a:gd name="connsiteY377" fmla="*/ 582384 h 582384"/>
              <a:gd name="connsiteX378" fmla="*/ 1320620 w 3888921"/>
              <a:gd name="connsiteY378" fmla="*/ 582384 h 582384"/>
              <a:gd name="connsiteX379" fmla="*/ 1304927 w 3888921"/>
              <a:gd name="connsiteY379" fmla="*/ 582384 h 582384"/>
              <a:gd name="connsiteX380" fmla="*/ 1275471 w 3888921"/>
              <a:gd name="connsiteY380" fmla="*/ 582384 h 582384"/>
              <a:gd name="connsiteX381" fmla="*/ 1267054 w 3888921"/>
              <a:gd name="connsiteY381" fmla="*/ 582384 h 582384"/>
              <a:gd name="connsiteX382" fmla="*/ 1252135 w 3888921"/>
              <a:gd name="connsiteY382" fmla="*/ 582384 h 582384"/>
              <a:gd name="connsiteX383" fmla="*/ 1236443 w 3888921"/>
              <a:gd name="connsiteY383" fmla="*/ 582384 h 582384"/>
              <a:gd name="connsiteX384" fmla="*/ 1226132 w 3888921"/>
              <a:gd name="connsiteY384" fmla="*/ 582384 h 582384"/>
              <a:gd name="connsiteX385" fmla="*/ 1206987 w 3888921"/>
              <a:gd name="connsiteY385" fmla="*/ 582384 h 582384"/>
              <a:gd name="connsiteX386" fmla="*/ 1196676 w 3888921"/>
              <a:gd name="connsiteY386" fmla="*/ 582384 h 582384"/>
              <a:gd name="connsiteX387" fmla="*/ 1188259 w 3888921"/>
              <a:gd name="connsiteY387" fmla="*/ 582384 h 582384"/>
              <a:gd name="connsiteX388" fmla="*/ 1172567 w 3888921"/>
              <a:gd name="connsiteY388" fmla="*/ 582384 h 582384"/>
              <a:gd name="connsiteX389" fmla="*/ 1157648 w 3888921"/>
              <a:gd name="connsiteY389" fmla="*/ 582384 h 582384"/>
              <a:gd name="connsiteX390" fmla="*/ 1143111 w 3888921"/>
              <a:gd name="connsiteY390" fmla="*/ 582384 h 582384"/>
              <a:gd name="connsiteX391" fmla="*/ 1137676 w 3888921"/>
              <a:gd name="connsiteY391" fmla="*/ 582384 h 582384"/>
              <a:gd name="connsiteX392" fmla="*/ 1128192 w 3888921"/>
              <a:gd name="connsiteY392" fmla="*/ 582384 h 582384"/>
              <a:gd name="connsiteX393" fmla="*/ 1108221 w 3888921"/>
              <a:gd name="connsiteY393" fmla="*/ 582384 h 582384"/>
              <a:gd name="connsiteX394" fmla="*/ 1093772 w 3888921"/>
              <a:gd name="connsiteY394" fmla="*/ 582384 h 582384"/>
              <a:gd name="connsiteX395" fmla="*/ 1069192 w 3888921"/>
              <a:gd name="connsiteY395" fmla="*/ 582384 h 582384"/>
              <a:gd name="connsiteX396" fmla="*/ 1064316 w 3888921"/>
              <a:gd name="connsiteY396" fmla="*/ 582384 h 582384"/>
              <a:gd name="connsiteX397" fmla="*/ 1058882 w 3888921"/>
              <a:gd name="connsiteY397" fmla="*/ 582384 h 582384"/>
              <a:gd name="connsiteX398" fmla="*/ 1039737 w 3888921"/>
              <a:gd name="connsiteY398" fmla="*/ 582384 h 582384"/>
              <a:gd name="connsiteX399" fmla="*/ 1029426 w 3888921"/>
              <a:gd name="connsiteY399" fmla="*/ 582384 h 582384"/>
              <a:gd name="connsiteX400" fmla="*/ 1013733 w 3888921"/>
              <a:gd name="connsiteY400" fmla="*/ 582384 h 582384"/>
              <a:gd name="connsiteX401" fmla="*/ 1005316 w 3888921"/>
              <a:gd name="connsiteY401" fmla="*/ 582384 h 582384"/>
              <a:gd name="connsiteX402" fmla="*/ 990398 w 3888921"/>
              <a:gd name="connsiteY402" fmla="*/ 582384 h 582384"/>
              <a:gd name="connsiteX403" fmla="*/ 975861 w 3888921"/>
              <a:gd name="connsiteY403" fmla="*/ 582384 h 582384"/>
              <a:gd name="connsiteX404" fmla="*/ 960942 w 3888921"/>
              <a:gd name="connsiteY404" fmla="*/ 582384 h 582384"/>
              <a:gd name="connsiteX405" fmla="*/ 945249 w 3888921"/>
              <a:gd name="connsiteY405" fmla="*/ 582384 h 582384"/>
              <a:gd name="connsiteX406" fmla="*/ 934938 w 3888921"/>
              <a:gd name="connsiteY406" fmla="*/ 582384 h 582384"/>
              <a:gd name="connsiteX407" fmla="*/ 926522 w 3888921"/>
              <a:gd name="connsiteY407" fmla="*/ 582384 h 582384"/>
              <a:gd name="connsiteX408" fmla="*/ 897066 w 3888921"/>
              <a:gd name="connsiteY408" fmla="*/ 582384 h 582384"/>
              <a:gd name="connsiteX409" fmla="*/ 881373 w 3888921"/>
              <a:gd name="connsiteY409" fmla="*/ 582384 h 582384"/>
              <a:gd name="connsiteX410" fmla="*/ 866455 w 3888921"/>
              <a:gd name="connsiteY410" fmla="*/ 582384 h 582384"/>
              <a:gd name="connsiteX411" fmla="*/ 846483 w 3888921"/>
              <a:gd name="connsiteY411" fmla="*/ 582384 h 582384"/>
              <a:gd name="connsiteX412" fmla="*/ 802579 w 3888921"/>
              <a:gd name="connsiteY412" fmla="*/ 582384 h 582384"/>
              <a:gd name="connsiteX413" fmla="*/ 777999 w 3888921"/>
              <a:gd name="connsiteY413" fmla="*/ 582384 h 582384"/>
              <a:gd name="connsiteX414" fmla="*/ 767688 w 3888921"/>
              <a:gd name="connsiteY414" fmla="*/ 582384 h 582384"/>
              <a:gd name="connsiteX415" fmla="*/ 714123 w 3888921"/>
              <a:gd name="connsiteY415" fmla="*/ 582384 h 582384"/>
              <a:gd name="connsiteX416" fmla="*/ 699204 w 3888921"/>
              <a:gd name="connsiteY416" fmla="*/ 582384 h 582384"/>
              <a:gd name="connsiteX417" fmla="*/ 669599 w 3888921"/>
              <a:gd name="connsiteY417" fmla="*/ 582384 h 582384"/>
              <a:gd name="connsiteX418" fmla="*/ 635328 w 3888921"/>
              <a:gd name="connsiteY418" fmla="*/ 582384 h 582384"/>
              <a:gd name="connsiteX419" fmla="*/ 601115 w 3888921"/>
              <a:gd name="connsiteY419" fmla="*/ 582384 h 582384"/>
              <a:gd name="connsiteX420" fmla="*/ 590804 w 3888921"/>
              <a:gd name="connsiteY420" fmla="*/ 582384 h 582384"/>
              <a:gd name="connsiteX421" fmla="*/ 537239 w 3888921"/>
              <a:gd name="connsiteY421" fmla="*/ 582384 h 582384"/>
              <a:gd name="connsiteX422" fmla="*/ 522320 w 3888921"/>
              <a:gd name="connsiteY422" fmla="*/ 582384 h 582384"/>
              <a:gd name="connsiteX423" fmla="*/ 502348 w 3888921"/>
              <a:gd name="connsiteY423" fmla="*/ 582384 h 582384"/>
              <a:gd name="connsiteX424" fmla="*/ 458444 w 3888921"/>
              <a:gd name="connsiteY424" fmla="*/ 582384 h 582384"/>
              <a:gd name="connsiteX425" fmla="*/ 433864 w 3888921"/>
              <a:gd name="connsiteY425" fmla="*/ 582384 h 582384"/>
              <a:gd name="connsiteX426" fmla="*/ 423554 w 3888921"/>
              <a:gd name="connsiteY426" fmla="*/ 582384 h 582384"/>
              <a:gd name="connsiteX427" fmla="*/ 378405 w 3888921"/>
              <a:gd name="connsiteY427" fmla="*/ 582384 h 582384"/>
              <a:gd name="connsiteX428" fmla="*/ 369989 w 3888921"/>
              <a:gd name="connsiteY428" fmla="*/ 582384 h 582384"/>
              <a:gd name="connsiteX429" fmla="*/ 355070 w 3888921"/>
              <a:gd name="connsiteY429" fmla="*/ 582384 h 582384"/>
              <a:gd name="connsiteX430" fmla="*/ 309921 w 3888921"/>
              <a:gd name="connsiteY430" fmla="*/ 582384 h 582384"/>
              <a:gd name="connsiteX431" fmla="*/ 299611 w 3888921"/>
              <a:gd name="connsiteY431" fmla="*/ 582384 h 582384"/>
              <a:gd name="connsiteX432" fmla="*/ 291194 w 3888921"/>
              <a:gd name="connsiteY432" fmla="*/ 582384 h 582384"/>
              <a:gd name="connsiteX433" fmla="*/ 246045 w 3888921"/>
              <a:gd name="connsiteY433" fmla="*/ 582384 h 582384"/>
              <a:gd name="connsiteX434" fmla="*/ 231126 w 3888921"/>
              <a:gd name="connsiteY434" fmla="*/ 582384 h 582384"/>
              <a:gd name="connsiteX435" fmla="*/ 211155 w 3888921"/>
              <a:gd name="connsiteY435" fmla="*/ 582384 h 582384"/>
              <a:gd name="connsiteX436" fmla="*/ 167250 w 3888921"/>
              <a:gd name="connsiteY436" fmla="*/ 582384 h 582384"/>
              <a:gd name="connsiteX437" fmla="*/ 142671 w 3888921"/>
              <a:gd name="connsiteY437" fmla="*/ 582384 h 582384"/>
              <a:gd name="connsiteX438" fmla="*/ 132360 w 3888921"/>
              <a:gd name="connsiteY438" fmla="*/ 582384 h 582384"/>
              <a:gd name="connsiteX439" fmla="*/ 78795 w 3888921"/>
              <a:gd name="connsiteY439" fmla="*/ 582384 h 582384"/>
              <a:gd name="connsiteX440" fmla="*/ 63876 w 3888921"/>
              <a:gd name="connsiteY440" fmla="*/ 582384 h 582384"/>
              <a:gd name="connsiteX441" fmla="*/ 0 w 3888921"/>
              <a:gd name="connsiteY441" fmla="*/ 582384 h 58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3521303" y="2675063"/>
            <a:ext cx="527685" cy="817245"/>
          </a:xfrm>
          <a:custGeom>
            <a:avLst/>
            <a:gdLst>
              <a:gd name="connsiteX0" fmla="*/ 167467 w 602715"/>
              <a:gd name="connsiteY0" fmla="*/ 0 h 669866"/>
              <a:gd name="connsiteX1" fmla="*/ 240938 w 602715"/>
              <a:gd name="connsiteY1" fmla="*/ 0 h 669866"/>
              <a:gd name="connsiteX2" fmla="*/ 258098 w 602715"/>
              <a:gd name="connsiteY2" fmla="*/ 0 h 669866"/>
              <a:gd name="connsiteX3" fmla="*/ 319710 w 602715"/>
              <a:gd name="connsiteY3" fmla="*/ 0 h 669866"/>
              <a:gd name="connsiteX4" fmla="*/ 331569 w 602715"/>
              <a:gd name="connsiteY4" fmla="*/ 0 h 669866"/>
              <a:gd name="connsiteX5" fmla="*/ 359841 w 602715"/>
              <a:gd name="connsiteY5" fmla="*/ 0 h 669866"/>
              <a:gd name="connsiteX6" fmla="*/ 410341 w 602715"/>
              <a:gd name="connsiteY6" fmla="*/ 0 h 669866"/>
              <a:gd name="connsiteX7" fmla="*/ 433312 w 602715"/>
              <a:gd name="connsiteY7" fmla="*/ 0 h 669866"/>
              <a:gd name="connsiteX8" fmla="*/ 450472 w 602715"/>
              <a:gd name="connsiteY8" fmla="*/ 0 h 669866"/>
              <a:gd name="connsiteX9" fmla="*/ 512084 w 602715"/>
              <a:gd name="connsiteY9" fmla="*/ 0 h 669866"/>
              <a:gd name="connsiteX10" fmla="*/ 523943 w 602715"/>
              <a:gd name="connsiteY10" fmla="*/ 0 h 669866"/>
              <a:gd name="connsiteX11" fmla="*/ 602715 w 602715"/>
              <a:gd name="connsiteY11" fmla="*/ 0 h 669866"/>
              <a:gd name="connsiteX12" fmla="*/ 435248 w 602715"/>
              <a:gd name="connsiteY12" fmla="*/ 669866 h 669866"/>
              <a:gd name="connsiteX13" fmla="*/ 356476 w 602715"/>
              <a:gd name="connsiteY13" fmla="*/ 669866 h 669866"/>
              <a:gd name="connsiteX14" fmla="*/ 344617 w 602715"/>
              <a:gd name="connsiteY14" fmla="*/ 669866 h 669866"/>
              <a:gd name="connsiteX15" fmla="*/ 283005 w 602715"/>
              <a:gd name="connsiteY15" fmla="*/ 669866 h 669866"/>
              <a:gd name="connsiteX16" fmla="*/ 265845 w 602715"/>
              <a:gd name="connsiteY16" fmla="*/ 669866 h 669866"/>
              <a:gd name="connsiteX17" fmla="*/ 242874 w 602715"/>
              <a:gd name="connsiteY17" fmla="*/ 669866 h 669866"/>
              <a:gd name="connsiteX18" fmla="*/ 192374 w 602715"/>
              <a:gd name="connsiteY18" fmla="*/ 669866 h 669866"/>
              <a:gd name="connsiteX19" fmla="*/ 164102 w 602715"/>
              <a:gd name="connsiteY19" fmla="*/ 669866 h 669866"/>
              <a:gd name="connsiteX20" fmla="*/ 152243 w 602715"/>
              <a:gd name="connsiteY20" fmla="*/ 669866 h 669866"/>
              <a:gd name="connsiteX21" fmla="*/ 90631 w 602715"/>
              <a:gd name="connsiteY21" fmla="*/ 669866 h 669866"/>
              <a:gd name="connsiteX22" fmla="*/ 73471 w 602715"/>
              <a:gd name="connsiteY22" fmla="*/ 669866 h 669866"/>
              <a:gd name="connsiteX23" fmla="*/ 0 w 602715"/>
              <a:gd name="connsiteY23" fmla="*/ 669866 h 66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3615283" y="3743133"/>
            <a:ext cx="527685" cy="817245"/>
          </a:xfrm>
          <a:custGeom>
            <a:avLst/>
            <a:gdLst>
              <a:gd name="connsiteX0" fmla="*/ 167467 w 602715"/>
              <a:gd name="connsiteY0" fmla="*/ 0 h 669866"/>
              <a:gd name="connsiteX1" fmla="*/ 240938 w 602715"/>
              <a:gd name="connsiteY1" fmla="*/ 0 h 669866"/>
              <a:gd name="connsiteX2" fmla="*/ 258098 w 602715"/>
              <a:gd name="connsiteY2" fmla="*/ 0 h 669866"/>
              <a:gd name="connsiteX3" fmla="*/ 319710 w 602715"/>
              <a:gd name="connsiteY3" fmla="*/ 0 h 669866"/>
              <a:gd name="connsiteX4" fmla="*/ 331569 w 602715"/>
              <a:gd name="connsiteY4" fmla="*/ 0 h 669866"/>
              <a:gd name="connsiteX5" fmla="*/ 359841 w 602715"/>
              <a:gd name="connsiteY5" fmla="*/ 0 h 669866"/>
              <a:gd name="connsiteX6" fmla="*/ 410341 w 602715"/>
              <a:gd name="connsiteY6" fmla="*/ 0 h 669866"/>
              <a:gd name="connsiteX7" fmla="*/ 433312 w 602715"/>
              <a:gd name="connsiteY7" fmla="*/ 0 h 669866"/>
              <a:gd name="connsiteX8" fmla="*/ 450472 w 602715"/>
              <a:gd name="connsiteY8" fmla="*/ 0 h 669866"/>
              <a:gd name="connsiteX9" fmla="*/ 512084 w 602715"/>
              <a:gd name="connsiteY9" fmla="*/ 0 h 669866"/>
              <a:gd name="connsiteX10" fmla="*/ 523943 w 602715"/>
              <a:gd name="connsiteY10" fmla="*/ 0 h 669866"/>
              <a:gd name="connsiteX11" fmla="*/ 602715 w 602715"/>
              <a:gd name="connsiteY11" fmla="*/ 0 h 669866"/>
              <a:gd name="connsiteX12" fmla="*/ 435248 w 602715"/>
              <a:gd name="connsiteY12" fmla="*/ 669866 h 669866"/>
              <a:gd name="connsiteX13" fmla="*/ 356476 w 602715"/>
              <a:gd name="connsiteY13" fmla="*/ 669866 h 669866"/>
              <a:gd name="connsiteX14" fmla="*/ 344617 w 602715"/>
              <a:gd name="connsiteY14" fmla="*/ 669866 h 669866"/>
              <a:gd name="connsiteX15" fmla="*/ 283005 w 602715"/>
              <a:gd name="connsiteY15" fmla="*/ 669866 h 669866"/>
              <a:gd name="connsiteX16" fmla="*/ 265845 w 602715"/>
              <a:gd name="connsiteY16" fmla="*/ 669866 h 669866"/>
              <a:gd name="connsiteX17" fmla="*/ 242874 w 602715"/>
              <a:gd name="connsiteY17" fmla="*/ 669866 h 669866"/>
              <a:gd name="connsiteX18" fmla="*/ 192374 w 602715"/>
              <a:gd name="connsiteY18" fmla="*/ 669866 h 669866"/>
              <a:gd name="connsiteX19" fmla="*/ 164102 w 602715"/>
              <a:gd name="connsiteY19" fmla="*/ 669866 h 669866"/>
              <a:gd name="connsiteX20" fmla="*/ 152243 w 602715"/>
              <a:gd name="connsiteY20" fmla="*/ 669866 h 669866"/>
              <a:gd name="connsiteX21" fmla="*/ 90631 w 602715"/>
              <a:gd name="connsiteY21" fmla="*/ 669866 h 669866"/>
              <a:gd name="connsiteX22" fmla="*/ 73471 w 602715"/>
              <a:gd name="connsiteY22" fmla="*/ 669866 h 669866"/>
              <a:gd name="connsiteX23" fmla="*/ 0 w 602715"/>
              <a:gd name="connsiteY23" fmla="*/ 669866 h 66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64"/>
          <p:cNvSpPr txBox="1"/>
          <p:nvPr/>
        </p:nvSpPr>
        <p:spPr>
          <a:xfrm>
            <a:off x="5075148" y="1839403"/>
            <a:ext cx="27019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</a:rPr>
              <a:t>Introduction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18" name="文本框 66"/>
          <p:cNvSpPr txBox="1"/>
          <p:nvPr/>
        </p:nvSpPr>
        <p:spPr>
          <a:xfrm>
            <a:off x="3475583" y="1839403"/>
            <a:ext cx="2387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rPr>
              <a:t>1</a:t>
            </a:r>
            <a:endParaRPr kumimoji="0" lang="zh-CN" altLang="en-US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19" name="文本框 6"/>
          <p:cNvSpPr txBox="1"/>
          <p:nvPr/>
        </p:nvSpPr>
        <p:spPr>
          <a:xfrm>
            <a:off x="4956175" y="2853690"/>
            <a:ext cx="31724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  <a:sym typeface="+mn-ea"/>
              </a:rPr>
              <a:t>Our Approach </a:t>
            </a:r>
            <a:endParaRPr lang="en-US" altLang="zh-CN" sz="2400" b="1" dirty="0" smtClean="0">
              <a:solidFill>
                <a:schemeClr val="bg1"/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0" name="文本框 7"/>
          <p:cNvSpPr txBox="1"/>
          <p:nvPr/>
        </p:nvSpPr>
        <p:spPr>
          <a:xfrm>
            <a:off x="5019711" y="3921568"/>
            <a:ext cx="302069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  <a:sym typeface="+mn-ea"/>
              </a:rPr>
              <a:t>Experimental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794353" y="4910898"/>
            <a:ext cx="5461635" cy="657225"/>
          </a:xfrm>
          <a:custGeom>
            <a:avLst/>
            <a:gdLst>
              <a:gd name="connsiteX0" fmla="*/ 145596 w 3888921"/>
              <a:gd name="connsiteY0" fmla="*/ 0 h 582384"/>
              <a:gd name="connsiteX1" fmla="*/ 209472 w 3888921"/>
              <a:gd name="connsiteY1" fmla="*/ 0 h 582384"/>
              <a:gd name="connsiteX2" fmla="*/ 224391 w 3888921"/>
              <a:gd name="connsiteY2" fmla="*/ 0 h 582384"/>
              <a:gd name="connsiteX3" fmla="*/ 277956 w 3888921"/>
              <a:gd name="connsiteY3" fmla="*/ 0 h 582384"/>
              <a:gd name="connsiteX4" fmla="*/ 288267 w 3888921"/>
              <a:gd name="connsiteY4" fmla="*/ 0 h 582384"/>
              <a:gd name="connsiteX5" fmla="*/ 312846 w 3888921"/>
              <a:gd name="connsiteY5" fmla="*/ 0 h 582384"/>
              <a:gd name="connsiteX6" fmla="*/ 356751 w 3888921"/>
              <a:gd name="connsiteY6" fmla="*/ 0 h 582384"/>
              <a:gd name="connsiteX7" fmla="*/ 376723 w 3888921"/>
              <a:gd name="connsiteY7" fmla="*/ 0 h 582384"/>
              <a:gd name="connsiteX8" fmla="*/ 391641 w 3888921"/>
              <a:gd name="connsiteY8" fmla="*/ 0 h 582384"/>
              <a:gd name="connsiteX9" fmla="*/ 436790 w 3888921"/>
              <a:gd name="connsiteY9" fmla="*/ 0 h 582384"/>
              <a:gd name="connsiteX10" fmla="*/ 445206 w 3888921"/>
              <a:gd name="connsiteY10" fmla="*/ 0 h 582384"/>
              <a:gd name="connsiteX11" fmla="*/ 455517 w 3888921"/>
              <a:gd name="connsiteY11" fmla="*/ 0 h 582384"/>
              <a:gd name="connsiteX12" fmla="*/ 500666 w 3888921"/>
              <a:gd name="connsiteY12" fmla="*/ 0 h 582384"/>
              <a:gd name="connsiteX13" fmla="*/ 515584 w 3888921"/>
              <a:gd name="connsiteY13" fmla="*/ 0 h 582384"/>
              <a:gd name="connsiteX14" fmla="*/ 524001 w 3888921"/>
              <a:gd name="connsiteY14" fmla="*/ 0 h 582384"/>
              <a:gd name="connsiteX15" fmla="*/ 569150 w 3888921"/>
              <a:gd name="connsiteY15" fmla="*/ 0 h 582384"/>
              <a:gd name="connsiteX16" fmla="*/ 579460 w 3888921"/>
              <a:gd name="connsiteY16" fmla="*/ 0 h 582384"/>
              <a:gd name="connsiteX17" fmla="*/ 604040 w 3888921"/>
              <a:gd name="connsiteY17" fmla="*/ 0 h 582384"/>
              <a:gd name="connsiteX18" fmla="*/ 647944 w 3888921"/>
              <a:gd name="connsiteY18" fmla="*/ 0 h 582384"/>
              <a:gd name="connsiteX19" fmla="*/ 667916 w 3888921"/>
              <a:gd name="connsiteY19" fmla="*/ 0 h 582384"/>
              <a:gd name="connsiteX20" fmla="*/ 682835 w 3888921"/>
              <a:gd name="connsiteY20" fmla="*/ 0 h 582384"/>
              <a:gd name="connsiteX21" fmla="*/ 736400 w 3888921"/>
              <a:gd name="connsiteY21" fmla="*/ 0 h 582384"/>
              <a:gd name="connsiteX22" fmla="*/ 746711 w 3888921"/>
              <a:gd name="connsiteY22" fmla="*/ 0 h 582384"/>
              <a:gd name="connsiteX23" fmla="*/ 780924 w 3888921"/>
              <a:gd name="connsiteY23" fmla="*/ 0 h 582384"/>
              <a:gd name="connsiteX24" fmla="*/ 815195 w 3888921"/>
              <a:gd name="connsiteY24" fmla="*/ 0 h 582384"/>
              <a:gd name="connsiteX25" fmla="*/ 844800 w 3888921"/>
              <a:gd name="connsiteY25" fmla="*/ 0 h 582384"/>
              <a:gd name="connsiteX26" fmla="*/ 859719 w 3888921"/>
              <a:gd name="connsiteY26" fmla="*/ 0 h 582384"/>
              <a:gd name="connsiteX27" fmla="*/ 913284 w 3888921"/>
              <a:gd name="connsiteY27" fmla="*/ 0 h 582384"/>
              <a:gd name="connsiteX28" fmla="*/ 923595 w 3888921"/>
              <a:gd name="connsiteY28" fmla="*/ 0 h 582384"/>
              <a:gd name="connsiteX29" fmla="*/ 948174 w 3888921"/>
              <a:gd name="connsiteY29" fmla="*/ 0 h 582384"/>
              <a:gd name="connsiteX30" fmla="*/ 992079 w 3888921"/>
              <a:gd name="connsiteY30" fmla="*/ 0 h 582384"/>
              <a:gd name="connsiteX31" fmla="*/ 1012050 w 3888921"/>
              <a:gd name="connsiteY31" fmla="*/ 0 h 582384"/>
              <a:gd name="connsiteX32" fmla="*/ 1026969 w 3888921"/>
              <a:gd name="connsiteY32" fmla="*/ 0 h 582384"/>
              <a:gd name="connsiteX33" fmla="*/ 1042662 w 3888921"/>
              <a:gd name="connsiteY33" fmla="*/ 0 h 582384"/>
              <a:gd name="connsiteX34" fmla="*/ 1072118 w 3888921"/>
              <a:gd name="connsiteY34" fmla="*/ 0 h 582384"/>
              <a:gd name="connsiteX35" fmla="*/ 1080534 w 3888921"/>
              <a:gd name="connsiteY35" fmla="*/ 0 h 582384"/>
              <a:gd name="connsiteX36" fmla="*/ 1090845 w 3888921"/>
              <a:gd name="connsiteY36" fmla="*/ 0 h 582384"/>
              <a:gd name="connsiteX37" fmla="*/ 1106538 w 3888921"/>
              <a:gd name="connsiteY37" fmla="*/ 0 h 582384"/>
              <a:gd name="connsiteX38" fmla="*/ 1121457 w 3888921"/>
              <a:gd name="connsiteY38" fmla="*/ 0 h 582384"/>
              <a:gd name="connsiteX39" fmla="*/ 1135994 w 3888921"/>
              <a:gd name="connsiteY39" fmla="*/ 0 h 582384"/>
              <a:gd name="connsiteX40" fmla="*/ 1150912 w 3888921"/>
              <a:gd name="connsiteY40" fmla="*/ 0 h 582384"/>
              <a:gd name="connsiteX41" fmla="*/ 1159329 w 3888921"/>
              <a:gd name="connsiteY41" fmla="*/ 0 h 582384"/>
              <a:gd name="connsiteX42" fmla="*/ 1175022 w 3888921"/>
              <a:gd name="connsiteY42" fmla="*/ 0 h 582384"/>
              <a:gd name="connsiteX43" fmla="*/ 1185333 w 3888921"/>
              <a:gd name="connsiteY43" fmla="*/ 0 h 582384"/>
              <a:gd name="connsiteX44" fmla="*/ 1204478 w 3888921"/>
              <a:gd name="connsiteY44" fmla="*/ 0 h 582384"/>
              <a:gd name="connsiteX45" fmla="*/ 1209912 w 3888921"/>
              <a:gd name="connsiteY45" fmla="*/ 0 h 582384"/>
              <a:gd name="connsiteX46" fmla="*/ 1214789 w 3888921"/>
              <a:gd name="connsiteY46" fmla="*/ 0 h 582384"/>
              <a:gd name="connsiteX47" fmla="*/ 1239368 w 3888921"/>
              <a:gd name="connsiteY47" fmla="*/ 0 h 582384"/>
              <a:gd name="connsiteX48" fmla="*/ 1253817 w 3888921"/>
              <a:gd name="connsiteY48" fmla="*/ 0 h 582384"/>
              <a:gd name="connsiteX49" fmla="*/ 1273788 w 3888921"/>
              <a:gd name="connsiteY49" fmla="*/ 0 h 582384"/>
              <a:gd name="connsiteX50" fmla="*/ 1283272 w 3888921"/>
              <a:gd name="connsiteY50" fmla="*/ 0 h 582384"/>
              <a:gd name="connsiteX51" fmla="*/ 1288707 w 3888921"/>
              <a:gd name="connsiteY51" fmla="*/ 0 h 582384"/>
              <a:gd name="connsiteX52" fmla="*/ 1303244 w 3888921"/>
              <a:gd name="connsiteY52" fmla="*/ 0 h 582384"/>
              <a:gd name="connsiteX53" fmla="*/ 1318163 w 3888921"/>
              <a:gd name="connsiteY53" fmla="*/ 0 h 582384"/>
              <a:gd name="connsiteX54" fmla="*/ 1333856 w 3888921"/>
              <a:gd name="connsiteY54" fmla="*/ 0 h 582384"/>
              <a:gd name="connsiteX55" fmla="*/ 1342272 w 3888921"/>
              <a:gd name="connsiteY55" fmla="*/ 0 h 582384"/>
              <a:gd name="connsiteX56" fmla="*/ 1352583 w 3888921"/>
              <a:gd name="connsiteY56" fmla="*/ 0 h 582384"/>
              <a:gd name="connsiteX57" fmla="*/ 1371728 w 3888921"/>
              <a:gd name="connsiteY57" fmla="*/ 0 h 582384"/>
              <a:gd name="connsiteX58" fmla="*/ 1382039 w 3888921"/>
              <a:gd name="connsiteY58" fmla="*/ 0 h 582384"/>
              <a:gd name="connsiteX59" fmla="*/ 1397732 w 3888921"/>
              <a:gd name="connsiteY59" fmla="*/ 0 h 582384"/>
              <a:gd name="connsiteX60" fmla="*/ 1412650 w 3888921"/>
              <a:gd name="connsiteY60" fmla="*/ 0 h 582384"/>
              <a:gd name="connsiteX61" fmla="*/ 1421067 w 3888921"/>
              <a:gd name="connsiteY61" fmla="*/ 0 h 582384"/>
              <a:gd name="connsiteX62" fmla="*/ 1450523 w 3888921"/>
              <a:gd name="connsiteY62" fmla="*/ 0 h 582384"/>
              <a:gd name="connsiteX63" fmla="*/ 1466215 w 3888921"/>
              <a:gd name="connsiteY63" fmla="*/ 0 h 582384"/>
              <a:gd name="connsiteX64" fmla="*/ 1476526 w 3888921"/>
              <a:gd name="connsiteY64" fmla="*/ 0 h 582384"/>
              <a:gd name="connsiteX65" fmla="*/ 1501106 w 3888921"/>
              <a:gd name="connsiteY65" fmla="*/ 0 h 582384"/>
              <a:gd name="connsiteX66" fmla="*/ 1545010 w 3888921"/>
              <a:gd name="connsiteY66" fmla="*/ 0 h 582384"/>
              <a:gd name="connsiteX67" fmla="*/ 1564982 w 3888921"/>
              <a:gd name="connsiteY67" fmla="*/ 0 h 582384"/>
              <a:gd name="connsiteX68" fmla="*/ 1579901 w 3888921"/>
              <a:gd name="connsiteY68" fmla="*/ 0 h 582384"/>
              <a:gd name="connsiteX69" fmla="*/ 1633466 w 3888921"/>
              <a:gd name="connsiteY69" fmla="*/ 0 h 582384"/>
              <a:gd name="connsiteX70" fmla="*/ 1643777 w 3888921"/>
              <a:gd name="connsiteY70" fmla="*/ 0 h 582384"/>
              <a:gd name="connsiteX71" fmla="*/ 1677990 w 3888921"/>
              <a:gd name="connsiteY71" fmla="*/ 0 h 582384"/>
              <a:gd name="connsiteX72" fmla="*/ 1712261 w 3888921"/>
              <a:gd name="connsiteY72" fmla="*/ 0 h 582384"/>
              <a:gd name="connsiteX73" fmla="*/ 1741866 w 3888921"/>
              <a:gd name="connsiteY73" fmla="*/ 0 h 582384"/>
              <a:gd name="connsiteX74" fmla="*/ 1756785 w 3888921"/>
              <a:gd name="connsiteY74" fmla="*/ 0 h 582384"/>
              <a:gd name="connsiteX75" fmla="*/ 1810350 w 3888921"/>
              <a:gd name="connsiteY75" fmla="*/ 0 h 582384"/>
              <a:gd name="connsiteX76" fmla="*/ 1820661 w 3888921"/>
              <a:gd name="connsiteY76" fmla="*/ 0 h 582384"/>
              <a:gd name="connsiteX77" fmla="*/ 1845240 w 3888921"/>
              <a:gd name="connsiteY77" fmla="*/ 0 h 582384"/>
              <a:gd name="connsiteX78" fmla="*/ 1889145 w 3888921"/>
              <a:gd name="connsiteY78" fmla="*/ 0 h 582384"/>
              <a:gd name="connsiteX79" fmla="*/ 1909116 w 3888921"/>
              <a:gd name="connsiteY79" fmla="*/ 0 h 582384"/>
              <a:gd name="connsiteX80" fmla="*/ 1924035 w 3888921"/>
              <a:gd name="connsiteY80" fmla="*/ 0 h 582384"/>
              <a:gd name="connsiteX81" fmla="*/ 1969183 w 3888921"/>
              <a:gd name="connsiteY81" fmla="*/ 0 h 582384"/>
              <a:gd name="connsiteX82" fmla="*/ 1977600 w 3888921"/>
              <a:gd name="connsiteY82" fmla="*/ 0 h 582384"/>
              <a:gd name="connsiteX83" fmla="*/ 1987911 w 3888921"/>
              <a:gd name="connsiteY83" fmla="*/ 0 h 582384"/>
              <a:gd name="connsiteX84" fmla="*/ 2033059 w 3888921"/>
              <a:gd name="connsiteY84" fmla="*/ 0 h 582384"/>
              <a:gd name="connsiteX85" fmla="*/ 2047978 w 3888921"/>
              <a:gd name="connsiteY85" fmla="*/ 0 h 582384"/>
              <a:gd name="connsiteX86" fmla="*/ 2056395 w 3888921"/>
              <a:gd name="connsiteY86" fmla="*/ 0 h 582384"/>
              <a:gd name="connsiteX87" fmla="*/ 2078052 w 3888921"/>
              <a:gd name="connsiteY87" fmla="*/ 0 h 582384"/>
              <a:gd name="connsiteX88" fmla="*/ 2101544 w 3888921"/>
              <a:gd name="connsiteY88" fmla="*/ 0 h 582384"/>
              <a:gd name="connsiteX89" fmla="*/ 2111854 w 3888921"/>
              <a:gd name="connsiteY89" fmla="*/ 0 h 582384"/>
              <a:gd name="connsiteX90" fmla="*/ 2136434 w 3888921"/>
              <a:gd name="connsiteY90" fmla="*/ 0 h 582384"/>
              <a:gd name="connsiteX91" fmla="*/ 2141928 w 3888921"/>
              <a:gd name="connsiteY91" fmla="*/ 0 h 582384"/>
              <a:gd name="connsiteX92" fmla="*/ 2156847 w 3888921"/>
              <a:gd name="connsiteY92" fmla="*/ 0 h 582384"/>
              <a:gd name="connsiteX93" fmla="*/ 2180338 w 3888921"/>
              <a:gd name="connsiteY93" fmla="*/ 0 h 582384"/>
              <a:gd name="connsiteX94" fmla="*/ 2200310 w 3888921"/>
              <a:gd name="connsiteY94" fmla="*/ 0 h 582384"/>
              <a:gd name="connsiteX95" fmla="*/ 2210412 w 3888921"/>
              <a:gd name="connsiteY95" fmla="*/ 0 h 582384"/>
              <a:gd name="connsiteX96" fmla="*/ 2215228 w 3888921"/>
              <a:gd name="connsiteY96" fmla="*/ 0 h 582384"/>
              <a:gd name="connsiteX97" fmla="*/ 2220723 w 3888921"/>
              <a:gd name="connsiteY97" fmla="*/ 0 h 582384"/>
              <a:gd name="connsiteX98" fmla="*/ 2245302 w 3888921"/>
              <a:gd name="connsiteY98" fmla="*/ 0 h 582384"/>
              <a:gd name="connsiteX99" fmla="*/ 2268794 w 3888921"/>
              <a:gd name="connsiteY99" fmla="*/ 0 h 582384"/>
              <a:gd name="connsiteX100" fmla="*/ 2279104 w 3888921"/>
              <a:gd name="connsiteY100" fmla="*/ 0 h 582384"/>
              <a:gd name="connsiteX101" fmla="*/ 2289207 w 3888921"/>
              <a:gd name="connsiteY101" fmla="*/ 0 h 582384"/>
              <a:gd name="connsiteX102" fmla="*/ 2309179 w 3888921"/>
              <a:gd name="connsiteY102" fmla="*/ 0 h 582384"/>
              <a:gd name="connsiteX103" fmla="*/ 2324097 w 3888921"/>
              <a:gd name="connsiteY103" fmla="*/ 0 h 582384"/>
              <a:gd name="connsiteX104" fmla="*/ 2347589 w 3888921"/>
              <a:gd name="connsiteY104" fmla="*/ 0 h 582384"/>
              <a:gd name="connsiteX105" fmla="*/ 2369246 w 3888921"/>
              <a:gd name="connsiteY105" fmla="*/ 0 h 582384"/>
              <a:gd name="connsiteX106" fmla="*/ 2377662 w 3888921"/>
              <a:gd name="connsiteY106" fmla="*/ 0 h 582384"/>
              <a:gd name="connsiteX107" fmla="*/ 2387973 w 3888921"/>
              <a:gd name="connsiteY107" fmla="*/ 0 h 582384"/>
              <a:gd name="connsiteX108" fmla="*/ 2433122 w 3888921"/>
              <a:gd name="connsiteY108" fmla="*/ 0 h 582384"/>
              <a:gd name="connsiteX109" fmla="*/ 2448040 w 3888921"/>
              <a:gd name="connsiteY109" fmla="*/ 0 h 582384"/>
              <a:gd name="connsiteX110" fmla="*/ 2456457 w 3888921"/>
              <a:gd name="connsiteY110" fmla="*/ 0 h 582384"/>
              <a:gd name="connsiteX111" fmla="*/ 2501605 w 3888921"/>
              <a:gd name="connsiteY111" fmla="*/ 0 h 582384"/>
              <a:gd name="connsiteX112" fmla="*/ 2511917 w 3888921"/>
              <a:gd name="connsiteY112" fmla="*/ 0 h 582384"/>
              <a:gd name="connsiteX113" fmla="*/ 2536496 w 3888921"/>
              <a:gd name="connsiteY113" fmla="*/ 0 h 582384"/>
              <a:gd name="connsiteX114" fmla="*/ 2580400 w 3888921"/>
              <a:gd name="connsiteY114" fmla="*/ 0 h 582384"/>
              <a:gd name="connsiteX115" fmla="*/ 2600372 w 3888921"/>
              <a:gd name="connsiteY115" fmla="*/ 0 h 582384"/>
              <a:gd name="connsiteX116" fmla="*/ 2615291 w 3888921"/>
              <a:gd name="connsiteY116" fmla="*/ 0 h 582384"/>
              <a:gd name="connsiteX117" fmla="*/ 2668856 w 3888921"/>
              <a:gd name="connsiteY117" fmla="*/ 0 h 582384"/>
              <a:gd name="connsiteX118" fmla="*/ 2679167 w 3888921"/>
              <a:gd name="connsiteY118" fmla="*/ 0 h 582384"/>
              <a:gd name="connsiteX119" fmla="*/ 2713380 w 3888921"/>
              <a:gd name="connsiteY119" fmla="*/ 0 h 582384"/>
              <a:gd name="connsiteX120" fmla="*/ 2747650 w 3888921"/>
              <a:gd name="connsiteY120" fmla="*/ 0 h 582384"/>
              <a:gd name="connsiteX121" fmla="*/ 2777256 w 3888921"/>
              <a:gd name="connsiteY121" fmla="*/ 0 h 582384"/>
              <a:gd name="connsiteX122" fmla="*/ 2792175 w 3888921"/>
              <a:gd name="connsiteY122" fmla="*/ 0 h 582384"/>
              <a:gd name="connsiteX123" fmla="*/ 2845740 w 3888921"/>
              <a:gd name="connsiteY123" fmla="*/ 0 h 582384"/>
              <a:gd name="connsiteX124" fmla="*/ 2856051 w 3888921"/>
              <a:gd name="connsiteY124" fmla="*/ 0 h 582384"/>
              <a:gd name="connsiteX125" fmla="*/ 2858976 w 3888921"/>
              <a:gd name="connsiteY125" fmla="*/ 0 h 582384"/>
              <a:gd name="connsiteX126" fmla="*/ 2880630 w 3888921"/>
              <a:gd name="connsiteY126" fmla="*/ 0 h 582384"/>
              <a:gd name="connsiteX127" fmla="*/ 2922852 w 3888921"/>
              <a:gd name="connsiteY127" fmla="*/ 0 h 582384"/>
              <a:gd name="connsiteX128" fmla="*/ 2924535 w 3888921"/>
              <a:gd name="connsiteY128" fmla="*/ 0 h 582384"/>
              <a:gd name="connsiteX129" fmla="*/ 2937771 w 3888921"/>
              <a:gd name="connsiteY129" fmla="*/ 0 h 582384"/>
              <a:gd name="connsiteX130" fmla="*/ 2944506 w 3888921"/>
              <a:gd name="connsiteY130" fmla="*/ 0 h 582384"/>
              <a:gd name="connsiteX131" fmla="*/ 2959425 w 3888921"/>
              <a:gd name="connsiteY131" fmla="*/ 0 h 582384"/>
              <a:gd name="connsiteX132" fmla="*/ 2975118 w 3888921"/>
              <a:gd name="connsiteY132" fmla="*/ 0 h 582384"/>
              <a:gd name="connsiteX133" fmla="*/ 2991336 w 3888921"/>
              <a:gd name="connsiteY133" fmla="*/ 0 h 582384"/>
              <a:gd name="connsiteX134" fmla="*/ 3001647 w 3888921"/>
              <a:gd name="connsiteY134" fmla="*/ 0 h 582384"/>
              <a:gd name="connsiteX135" fmla="*/ 3004574 w 3888921"/>
              <a:gd name="connsiteY135" fmla="*/ 0 h 582384"/>
              <a:gd name="connsiteX136" fmla="*/ 3012990 w 3888921"/>
              <a:gd name="connsiteY136" fmla="*/ 0 h 582384"/>
              <a:gd name="connsiteX137" fmla="*/ 3023301 w 3888921"/>
              <a:gd name="connsiteY137" fmla="*/ 0 h 582384"/>
              <a:gd name="connsiteX138" fmla="*/ 3026226 w 3888921"/>
              <a:gd name="connsiteY138" fmla="*/ 0 h 582384"/>
              <a:gd name="connsiteX139" fmla="*/ 3038994 w 3888921"/>
              <a:gd name="connsiteY139" fmla="*/ 0 h 582384"/>
              <a:gd name="connsiteX140" fmla="*/ 3053913 w 3888921"/>
              <a:gd name="connsiteY140" fmla="*/ 0 h 582384"/>
              <a:gd name="connsiteX141" fmla="*/ 3068450 w 3888921"/>
              <a:gd name="connsiteY141" fmla="*/ 0 h 582384"/>
              <a:gd name="connsiteX142" fmla="*/ 3070131 w 3888921"/>
              <a:gd name="connsiteY142" fmla="*/ 0 h 582384"/>
              <a:gd name="connsiteX143" fmla="*/ 3083368 w 3888921"/>
              <a:gd name="connsiteY143" fmla="*/ 0 h 582384"/>
              <a:gd name="connsiteX144" fmla="*/ 3090102 w 3888921"/>
              <a:gd name="connsiteY144" fmla="*/ 0 h 582384"/>
              <a:gd name="connsiteX145" fmla="*/ 3091785 w 3888921"/>
              <a:gd name="connsiteY145" fmla="*/ 0 h 582384"/>
              <a:gd name="connsiteX146" fmla="*/ 3105021 w 3888921"/>
              <a:gd name="connsiteY146" fmla="*/ 0 h 582384"/>
              <a:gd name="connsiteX147" fmla="*/ 3107478 w 3888921"/>
              <a:gd name="connsiteY147" fmla="*/ 0 h 582384"/>
              <a:gd name="connsiteX148" fmla="*/ 3117789 w 3888921"/>
              <a:gd name="connsiteY148" fmla="*/ 0 h 582384"/>
              <a:gd name="connsiteX149" fmla="*/ 3136934 w 3888921"/>
              <a:gd name="connsiteY149" fmla="*/ 0 h 582384"/>
              <a:gd name="connsiteX150" fmla="*/ 3142368 w 3888921"/>
              <a:gd name="connsiteY150" fmla="*/ 0 h 582384"/>
              <a:gd name="connsiteX151" fmla="*/ 3147244 w 3888921"/>
              <a:gd name="connsiteY151" fmla="*/ 0 h 582384"/>
              <a:gd name="connsiteX152" fmla="*/ 3150170 w 3888921"/>
              <a:gd name="connsiteY152" fmla="*/ 0 h 582384"/>
              <a:gd name="connsiteX153" fmla="*/ 3158586 w 3888921"/>
              <a:gd name="connsiteY153" fmla="*/ 0 h 582384"/>
              <a:gd name="connsiteX154" fmla="*/ 3168897 w 3888921"/>
              <a:gd name="connsiteY154" fmla="*/ 0 h 582384"/>
              <a:gd name="connsiteX155" fmla="*/ 3171824 w 3888921"/>
              <a:gd name="connsiteY155" fmla="*/ 0 h 582384"/>
              <a:gd name="connsiteX156" fmla="*/ 3186273 w 3888921"/>
              <a:gd name="connsiteY156" fmla="*/ 0 h 582384"/>
              <a:gd name="connsiteX157" fmla="*/ 3206244 w 3888921"/>
              <a:gd name="connsiteY157" fmla="*/ 0 h 582384"/>
              <a:gd name="connsiteX158" fmla="*/ 3214046 w 3888921"/>
              <a:gd name="connsiteY158" fmla="*/ 0 h 582384"/>
              <a:gd name="connsiteX159" fmla="*/ 3215728 w 3888921"/>
              <a:gd name="connsiteY159" fmla="*/ 0 h 582384"/>
              <a:gd name="connsiteX160" fmla="*/ 3221163 w 3888921"/>
              <a:gd name="connsiteY160" fmla="*/ 0 h 582384"/>
              <a:gd name="connsiteX161" fmla="*/ 3228964 w 3888921"/>
              <a:gd name="connsiteY161" fmla="*/ 0 h 582384"/>
              <a:gd name="connsiteX162" fmla="*/ 3235700 w 3888921"/>
              <a:gd name="connsiteY162" fmla="*/ 0 h 582384"/>
              <a:gd name="connsiteX163" fmla="*/ 3237381 w 3888921"/>
              <a:gd name="connsiteY163" fmla="*/ 0 h 582384"/>
              <a:gd name="connsiteX164" fmla="*/ 3250618 w 3888921"/>
              <a:gd name="connsiteY164" fmla="*/ 0 h 582384"/>
              <a:gd name="connsiteX165" fmla="*/ 3266311 w 3888921"/>
              <a:gd name="connsiteY165" fmla="*/ 0 h 582384"/>
              <a:gd name="connsiteX166" fmla="*/ 3274728 w 3888921"/>
              <a:gd name="connsiteY166" fmla="*/ 0 h 582384"/>
              <a:gd name="connsiteX167" fmla="*/ 3282529 w 3888921"/>
              <a:gd name="connsiteY167" fmla="*/ 0 h 582384"/>
              <a:gd name="connsiteX168" fmla="*/ 3285039 w 3888921"/>
              <a:gd name="connsiteY168" fmla="*/ 0 h 582384"/>
              <a:gd name="connsiteX169" fmla="*/ 3292840 w 3888921"/>
              <a:gd name="connsiteY169" fmla="*/ 0 h 582384"/>
              <a:gd name="connsiteX170" fmla="*/ 3304184 w 3888921"/>
              <a:gd name="connsiteY170" fmla="*/ 0 h 582384"/>
              <a:gd name="connsiteX171" fmla="*/ 3314495 w 3888921"/>
              <a:gd name="connsiteY171" fmla="*/ 0 h 582384"/>
              <a:gd name="connsiteX172" fmla="*/ 3317420 w 3888921"/>
              <a:gd name="connsiteY172" fmla="*/ 0 h 582384"/>
              <a:gd name="connsiteX173" fmla="*/ 3330188 w 3888921"/>
              <a:gd name="connsiteY173" fmla="*/ 0 h 582384"/>
              <a:gd name="connsiteX174" fmla="*/ 3345106 w 3888921"/>
              <a:gd name="connsiteY174" fmla="*/ 0 h 582384"/>
              <a:gd name="connsiteX175" fmla="*/ 3353523 w 3888921"/>
              <a:gd name="connsiteY175" fmla="*/ 0 h 582384"/>
              <a:gd name="connsiteX176" fmla="*/ 3361324 w 3888921"/>
              <a:gd name="connsiteY176" fmla="*/ 0 h 582384"/>
              <a:gd name="connsiteX177" fmla="*/ 3381296 w 3888921"/>
              <a:gd name="connsiteY177" fmla="*/ 0 h 582384"/>
              <a:gd name="connsiteX178" fmla="*/ 3382978 w 3888921"/>
              <a:gd name="connsiteY178" fmla="*/ 0 h 582384"/>
              <a:gd name="connsiteX179" fmla="*/ 3396214 w 3888921"/>
              <a:gd name="connsiteY179" fmla="*/ 0 h 582384"/>
              <a:gd name="connsiteX180" fmla="*/ 3398671 w 3888921"/>
              <a:gd name="connsiteY180" fmla="*/ 0 h 582384"/>
              <a:gd name="connsiteX181" fmla="*/ 3408982 w 3888921"/>
              <a:gd name="connsiteY181" fmla="*/ 0 h 582384"/>
              <a:gd name="connsiteX182" fmla="*/ 3433561 w 3888921"/>
              <a:gd name="connsiteY182" fmla="*/ 0 h 582384"/>
              <a:gd name="connsiteX183" fmla="*/ 3449780 w 3888921"/>
              <a:gd name="connsiteY183" fmla="*/ 0 h 582384"/>
              <a:gd name="connsiteX184" fmla="*/ 3460090 w 3888921"/>
              <a:gd name="connsiteY184" fmla="*/ 0 h 582384"/>
              <a:gd name="connsiteX185" fmla="*/ 3477466 w 3888921"/>
              <a:gd name="connsiteY185" fmla="*/ 0 h 582384"/>
              <a:gd name="connsiteX186" fmla="*/ 3494304 w 3888921"/>
              <a:gd name="connsiteY186" fmla="*/ 0 h 582384"/>
              <a:gd name="connsiteX187" fmla="*/ 3497437 w 3888921"/>
              <a:gd name="connsiteY187" fmla="*/ 0 h 582384"/>
              <a:gd name="connsiteX188" fmla="*/ 3512356 w 3888921"/>
              <a:gd name="connsiteY188" fmla="*/ 0 h 582384"/>
              <a:gd name="connsiteX189" fmla="*/ 3528574 w 3888921"/>
              <a:gd name="connsiteY189" fmla="*/ 0 h 582384"/>
              <a:gd name="connsiteX190" fmla="*/ 3558180 w 3888921"/>
              <a:gd name="connsiteY190" fmla="*/ 0 h 582384"/>
              <a:gd name="connsiteX191" fmla="*/ 3565921 w 3888921"/>
              <a:gd name="connsiteY191" fmla="*/ 0 h 582384"/>
              <a:gd name="connsiteX192" fmla="*/ 3573099 w 3888921"/>
              <a:gd name="connsiteY192" fmla="*/ 0 h 582384"/>
              <a:gd name="connsiteX193" fmla="*/ 3576232 w 3888921"/>
              <a:gd name="connsiteY193" fmla="*/ 0 h 582384"/>
              <a:gd name="connsiteX194" fmla="*/ 3610446 w 3888921"/>
              <a:gd name="connsiteY194" fmla="*/ 0 h 582384"/>
              <a:gd name="connsiteX195" fmla="*/ 3626664 w 3888921"/>
              <a:gd name="connsiteY195" fmla="*/ 0 h 582384"/>
              <a:gd name="connsiteX196" fmla="*/ 3636975 w 3888921"/>
              <a:gd name="connsiteY196" fmla="*/ 0 h 582384"/>
              <a:gd name="connsiteX197" fmla="*/ 3644716 w 3888921"/>
              <a:gd name="connsiteY197" fmla="*/ 0 h 582384"/>
              <a:gd name="connsiteX198" fmla="*/ 3661554 w 3888921"/>
              <a:gd name="connsiteY198" fmla="*/ 0 h 582384"/>
              <a:gd name="connsiteX199" fmla="*/ 3674322 w 3888921"/>
              <a:gd name="connsiteY199" fmla="*/ 0 h 582384"/>
              <a:gd name="connsiteX200" fmla="*/ 3689241 w 3888921"/>
              <a:gd name="connsiteY200" fmla="*/ 0 h 582384"/>
              <a:gd name="connsiteX201" fmla="*/ 3705459 w 3888921"/>
              <a:gd name="connsiteY201" fmla="*/ 0 h 582384"/>
              <a:gd name="connsiteX202" fmla="*/ 3725430 w 3888921"/>
              <a:gd name="connsiteY202" fmla="*/ 0 h 582384"/>
              <a:gd name="connsiteX203" fmla="*/ 3740349 w 3888921"/>
              <a:gd name="connsiteY203" fmla="*/ 0 h 582384"/>
              <a:gd name="connsiteX204" fmla="*/ 3742806 w 3888921"/>
              <a:gd name="connsiteY204" fmla="*/ 0 h 582384"/>
              <a:gd name="connsiteX205" fmla="*/ 3753117 w 3888921"/>
              <a:gd name="connsiteY205" fmla="*/ 0 h 582384"/>
              <a:gd name="connsiteX206" fmla="*/ 3756042 w 3888921"/>
              <a:gd name="connsiteY206" fmla="*/ 0 h 582384"/>
              <a:gd name="connsiteX207" fmla="*/ 3777696 w 3888921"/>
              <a:gd name="connsiteY207" fmla="*/ 0 h 582384"/>
              <a:gd name="connsiteX208" fmla="*/ 3785497 w 3888921"/>
              <a:gd name="connsiteY208" fmla="*/ 0 h 582384"/>
              <a:gd name="connsiteX209" fmla="*/ 3793914 w 3888921"/>
              <a:gd name="connsiteY209" fmla="*/ 0 h 582384"/>
              <a:gd name="connsiteX210" fmla="*/ 3804225 w 3888921"/>
              <a:gd name="connsiteY210" fmla="*/ 0 h 582384"/>
              <a:gd name="connsiteX211" fmla="*/ 3819918 w 3888921"/>
              <a:gd name="connsiteY211" fmla="*/ 0 h 582384"/>
              <a:gd name="connsiteX212" fmla="*/ 3821601 w 3888921"/>
              <a:gd name="connsiteY212" fmla="*/ 0 h 582384"/>
              <a:gd name="connsiteX213" fmla="*/ 3834837 w 3888921"/>
              <a:gd name="connsiteY213" fmla="*/ 0 h 582384"/>
              <a:gd name="connsiteX214" fmla="*/ 3841572 w 3888921"/>
              <a:gd name="connsiteY214" fmla="*/ 0 h 582384"/>
              <a:gd name="connsiteX215" fmla="*/ 3849373 w 3888921"/>
              <a:gd name="connsiteY215" fmla="*/ 0 h 582384"/>
              <a:gd name="connsiteX216" fmla="*/ 3856491 w 3888921"/>
              <a:gd name="connsiteY216" fmla="*/ 0 h 582384"/>
              <a:gd name="connsiteX217" fmla="*/ 3864292 w 3888921"/>
              <a:gd name="connsiteY217" fmla="*/ 0 h 582384"/>
              <a:gd name="connsiteX218" fmla="*/ 3872709 w 3888921"/>
              <a:gd name="connsiteY218" fmla="*/ 0 h 582384"/>
              <a:gd name="connsiteX219" fmla="*/ 3888402 w 3888921"/>
              <a:gd name="connsiteY219" fmla="*/ 0 h 582384"/>
              <a:gd name="connsiteX220" fmla="*/ 3888921 w 3888921"/>
              <a:gd name="connsiteY220" fmla="*/ 0 h 582384"/>
              <a:gd name="connsiteX221" fmla="*/ 3743325 w 3888921"/>
              <a:gd name="connsiteY221" fmla="*/ 582384 h 582384"/>
              <a:gd name="connsiteX222" fmla="*/ 3742806 w 3888921"/>
              <a:gd name="connsiteY222" fmla="*/ 582384 h 582384"/>
              <a:gd name="connsiteX223" fmla="*/ 3727113 w 3888921"/>
              <a:gd name="connsiteY223" fmla="*/ 582384 h 582384"/>
              <a:gd name="connsiteX224" fmla="*/ 3718696 w 3888921"/>
              <a:gd name="connsiteY224" fmla="*/ 582384 h 582384"/>
              <a:gd name="connsiteX225" fmla="*/ 3710895 w 3888921"/>
              <a:gd name="connsiteY225" fmla="*/ 582384 h 582384"/>
              <a:gd name="connsiteX226" fmla="*/ 3703777 w 3888921"/>
              <a:gd name="connsiteY226" fmla="*/ 582384 h 582384"/>
              <a:gd name="connsiteX227" fmla="*/ 3695976 w 3888921"/>
              <a:gd name="connsiteY227" fmla="*/ 582384 h 582384"/>
              <a:gd name="connsiteX228" fmla="*/ 3689241 w 3888921"/>
              <a:gd name="connsiteY228" fmla="*/ 582384 h 582384"/>
              <a:gd name="connsiteX229" fmla="*/ 3676005 w 3888921"/>
              <a:gd name="connsiteY229" fmla="*/ 582384 h 582384"/>
              <a:gd name="connsiteX230" fmla="*/ 3674322 w 3888921"/>
              <a:gd name="connsiteY230" fmla="*/ 582384 h 582384"/>
              <a:gd name="connsiteX231" fmla="*/ 3658629 w 3888921"/>
              <a:gd name="connsiteY231" fmla="*/ 582384 h 582384"/>
              <a:gd name="connsiteX232" fmla="*/ 3648318 w 3888921"/>
              <a:gd name="connsiteY232" fmla="*/ 582384 h 582384"/>
              <a:gd name="connsiteX233" fmla="*/ 3639901 w 3888921"/>
              <a:gd name="connsiteY233" fmla="*/ 582384 h 582384"/>
              <a:gd name="connsiteX234" fmla="*/ 3632100 w 3888921"/>
              <a:gd name="connsiteY234" fmla="*/ 582384 h 582384"/>
              <a:gd name="connsiteX235" fmla="*/ 3610446 w 3888921"/>
              <a:gd name="connsiteY235" fmla="*/ 582384 h 582384"/>
              <a:gd name="connsiteX236" fmla="*/ 3607521 w 3888921"/>
              <a:gd name="connsiteY236" fmla="*/ 582384 h 582384"/>
              <a:gd name="connsiteX237" fmla="*/ 3597210 w 3888921"/>
              <a:gd name="connsiteY237" fmla="*/ 582384 h 582384"/>
              <a:gd name="connsiteX238" fmla="*/ 3594753 w 3888921"/>
              <a:gd name="connsiteY238" fmla="*/ 582384 h 582384"/>
              <a:gd name="connsiteX239" fmla="*/ 3579834 w 3888921"/>
              <a:gd name="connsiteY239" fmla="*/ 582384 h 582384"/>
              <a:gd name="connsiteX240" fmla="*/ 3559863 w 3888921"/>
              <a:gd name="connsiteY240" fmla="*/ 582384 h 582384"/>
              <a:gd name="connsiteX241" fmla="*/ 3543645 w 3888921"/>
              <a:gd name="connsiteY241" fmla="*/ 582384 h 582384"/>
              <a:gd name="connsiteX242" fmla="*/ 3528726 w 3888921"/>
              <a:gd name="connsiteY242" fmla="*/ 582384 h 582384"/>
              <a:gd name="connsiteX243" fmla="*/ 3515958 w 3888921"/>
              <a:gd name="connsiteY243" fmla="*/ 582384 h 582384"/>
              <a:gd name="connsiteX244" fmla="*/ 3499120 w 3888921"/>
              <a:gd name="connsiteY244" fmla="*/ 582384 h 582384"/>
              <a:gd name="connsiteX245" fmla="*/ 3491379 w 3888921"/>
              <a:gd name="connsiteY245" fmla="*/ 582384 h 582384"/>
              <a:gd name="connsiteX246" fmla="*/ 3481068 w 3888921"/>
              <a:gd name="connsiteY246" fmla="*/ 582384 h 582384"/>
              <a:gd name="connsiteX247" fmla="*/ 3464850 w 3888921"/>
              <a:gd name="connsiteY247" fmla="*/ 582384 h 582384"/>
              <a:gd name="connsiteX248" fmla="*/ 3430636 w 3888921"/>
              <a:gd name="connsiteY248" fmla="*/ 582384 h 582384"/>
              <a:gd name="connsiteX249" fmla="*/ 3427503 w 3888921"/>
              <a:gd name="connsiteY249" fmla="*/ 582384 h 582384"/>
              <a:gd name="connsiteX250" fmla="*/ 3420325 w 3888921"/>
              <a:gd name="connsiteY250" fmla="*/ 582384 h 582384"/>
              <a:gd name="connsiteX251" fmla="*/ 3412584 w 3888921"/>
              <a:gd name="connsiteY251" fmla="*/ 582384 h 582384"/>
              <a:gd name="connsiteX252" fmla="*/ 3382978 w 3888921"/>
              <a:gd name="connsiteY252" fmla="*/ 582384 h 582384"/>
              <a:gd name="connsiteX253" fmla="*/ 3366760 w 3888921"/>
              <a:gd name="connsiteY253" fmla="*/ 582384 h 582384"/>
              <a:gd name="connsiteX254" fmla="*/ 3351842 w 3888921"/>
              <a:gd name="connsiteY254" fmla="*/ 582384 h 582384"/>
              <a:gd name="connsiteX255" fmla="*/ 3348708 w 3888921"/>
              <a:gd name="connsiteY255" fmla="*/ 582384 h 582384"/>
              <a:gd name="connsiteX256" fmla="*/ 3331870 w 3888921"/>
              <a:gd name="connsiteY256" fmla="*/ 582384 h 582384"/>
              <a:gd name="connsiteX257" fmla="*/ 3314495 w 3888921"/>
              <a:gd name="connsiteY257" fmla="*/ 582384 h 582384"/>
              <a:gd name="connsiteX258" fmla="*/ 3304184 w 3888921"/>
              <a:gd name="connsiteY258" fmla="*/ 582384 h 582384"/>
              <a:gd name="connsiteX259" fmla="*/ 3287966 w 3888921"/>
              <a:gd name="connsiteY259" fmla="*/ 582384 h 582384"/>
              <a:gd name="connsiteX260" fmla="*/ 3263386 w 3888921"/>
              <a:gd name="connsiteY260" fmla="*/ 582384 h 582384"/>
              <a:gd name="connsiteX261" fmla="*/ 3253075 w 3888921"/>
              <a:gd name="connsiteY261" fmla="*/ 582384 h 582384"/>
              <a:gd name="connsiteX262" fmla="*/ 3250618 w 3888921"/>
              <a:gd name="connsiteY262" fmla="*/ 582384 h 582384"/>
              <a:gd name="connsiteX263" fmla="*/ 3237383 w 3888921"/>
              <a:gd name="connsiteY263" fmla="*/ 582384 h 582384"/>
              <a:gd name="connsiteX264" fmla="*/ 3235700 w 3888921"/>
              <a:gd name="connsiteY264" fmla="*/ 582384 h 582384"/>
              <a:gd name="connsiteX265" fmla="*/ 3215728 w 3888921"/>
              <a:gd name="connsiteY265" fmla="*/ 582384 h 582384"/>
              <a:gd name="connsiteX266" fmla="*/ 3207927 w 3888921"/>
              <a:gd name="connsiteY266" fmla="*/ 582384 h 582384"/>
              <a:gd name="connsiteX267" fmla="*/ 3199510 w 3888921"/>
              <a:gd name="connsiteY267" fmla="*/ 582384 h 582384"/>
              <a:gd name="connsiteX268" fmla="*/ 3184592 w 3888921"/>
              <a:gd name="connsiteY268" fmla="*/ 582384 h 582384"/>
              <a:gd name="connsiteX269" fmla="*/ 3171824 w 3888921"/>
              <a:gd name="connsiteY269" fmla="*/ 582384 h 582384"/>
              <a:gd name="connsiteX270" fmla="*/ 3168898 w 3888921"/>
              <a:gd name="connsiteY270" fmla="*/ 582384 h 582384"/>
              <a:gd name="connsiteX271" fmla="*/ 3158588 w 3888921"/>
              <a:gd name="connsiteY271" fmla="*/ 582384 h 582384"/>
              <a:gd name="connsiteX272" fmla="*/ 3147244 w 3888921"/>
              <a:gd name="connsiteY272" fmla="*/ 582384 h 582384"/>
              <a:gd name="connsiteX273" fmla="*/ 3139443 w 3888921"/>
              <a:gd name="connsiteY273" fmla="*/ 582384 h 582384"/>
              <a:gd name="connsiteX274" fmla="*/ 3136934 w 3888921"/>
              <a:gd name="connsiteY274" fmla="*/ 582384 h 582384"/>
              <a:gd name="connsiteX275" fmla="*/ 3129132 w 3888921"/>
              <a:gd name="connsiteY275" fmla="*/ 582384 h 582384"/>
              <a:gd name="connsiteX276" fmla="*/ 3120716 w 3888921"/>
              <a:gd name="connsiteY276" fmla="*/ 582384 h 582384"/>
              <a:gd name="connsiteX277" fmla="*/ 3105023 w 3888921"/>
              <a:gd name="connsiteY277" fmla="*/ 582384 h 582384"/>
              <a:gd name="connsiteX278" fmla="*/ 3091785 w 3888921"/>
              <a:gd name="connsiteY278" fmla="*/ 582384 h 582384"/>
              <a:gd name="connsiteX279" fmla="*/ 3090104 w 3888921"/>
              <a:gd name="connsiteY279" fmla="*/ 582384 h 582384"/>
              <a:gd name="connsiteX280" fmla="*/ 3083368 w 3888921"/>
              <a:gd name="connsiteY280" fmla="*/ 582384 h 582384"/>
              <a:gd name="connsiteX281" fmla="*/ 3075567 w 3888921"/>
              <a:gd name="connsiteY281" fmla="*/ 582384 h 582384"/>
              <a:gd name="connsiteX282" fmla="*/ 3070132 w 3888921"/>
              <a:gd name="connsiteY282" fmla="*/ 582384 h 582384"/>
              <a:gd name="connsiteX283" fmla="*/ 3068450 w 3888921"/>
              <a:gd name="connsiteY283" fmla="*/ 582384 h 582384"/>
              <a:gd name="connsiteX284" fmla="*/ 3060648 w 3888921"/>
              <a:gd name="connsiteY284" fmla="*/ 582384 h 582384"/>
              <a:gd name="connsiteX285" fmla="*/ 3040677 w 3888921"/>
              <a:gd name="connsiteY285" fmla="*/ 582384 h 582384"/>
              <a:gd name="connsiteX286" fmla="*/ 3026228 w 3888921"/>
              <a:gd name="connsiteY286" fmla="*/ 582384 h 582384"/>
              <a:gd name="connsiteX287" fmla="*/ 3023301 w 3888921"/>
              <a:gd name="connsiteY287" fmla="*/ 582384 h 582384"/>
              <a:gd name="connsiteX288" fmla="*/ 3012990 w 3888921"/>
              <a:gd name="connsiteY288" fmla="*/ 582384 h 582384"/>
              <a:gd name="connsiteX289" fmla="*/ 3004574 w 3888921"/>
              <a:gd name="connsiteY289" fmla="*/ 582384 h 582384"/>
              <a:gd name="connsiteX290" fmla="*/ 3001648 w 3888921"/>
              <a:gd name="connsiteY290" fmla="*/ 582384 h 582384"/>
              <a:gd name="connsiteX291" fmla="*/ 2996772 w 3888921"/>
              <a:gd name="connsiteY291" fmla="*/ 582384 h 582384"/>
              <a:gd name="connsiteX292" fmla="*/ 2991338 w 3888921"/>
              <a:gd name="connsiteY292" fmla="*/ 582384 h 582384"/>
              <a:gd name="connsiteX293" fmla="*/ 2972193 w 3888921"/>
              <a:gd name="connsiteY293" fmla="*/ 582384 h 582384"/>
              <a:gd name="connsiteX294" fmla="*/ 2961882 w 3888921"/>
              <a:gd name="connsiteY294" fmla="*/ 582384 h 582384"/>
              <a:gd name="connsiteX295" fmla="*/ 2959425 w 3888921"/>
              <a:gd name="connsiteY295" fmla="*/ 582384 h 582384"/>
              <a:gd name="connsiteX296" fmla="*/ 2946189 w 3888921"/>
              <a:gd name="connsiteY296" fmla="*/ 582384 h 582384"/>
              <a:gd name="connsiteX297" fmla="*/ 2944506 w 3888921"/>
              <a:gd name="connsiteY297" fmla="*/ 582384 h 582384"/>
              <a:gd name="connsiteX298" fmla="*/ 2937772 w 3888921"/>
              <a:gd name="connsiteY298" fmla="*/ 582384 h 582384"/>
              <a:gd name="connsiteX299" fmla="*/ 2924535 w 3888921"/>
              <a:gd name="connsiteY299" fmla="*/ 582384 h 582384"/>
              <a:gd name="connsiteX300" fmla="*/ 2922853 w 3888921"/>
              <a:gd name="connsiteY300" fmla="*/ 582384 h 582384"/>
              <a:gd name="connsiteX301" fmla="*/ 2908317 w 3888921"/>
              <a:gd name="connsiteY301" fmla="*/ 582384 h 582384"/>
              <a:gd name="connsiteX302" fmla="*/ 2893398 w 3888921"/>
              <a:gd name="connsiteY302" fmla="*/ 582384 h 582384"/>
              <a:gd name="connsiteX303" fmla="*/ 2880630 w 3888921"/>
              <a:gd name="connsiteY303" fmla="*/ 582384 h 582384"/>
              <a:gd name="connsiteX304" fmla="*/ 2877705 w 3888921"/>
              <a:gd name="connsiteY304" fmla="*/ 582384 h 582384"/>
              <a:gd name="connsiteX305" fmla="*/ 2867394 w 3888921"/>
              <a:gd name="connsiteY305" fmla="*/ 582384 h 582384"/>
              <a:gd name="connsiteX306" fmla="*/ 2858977 w 3888921"/>
              <a:gd name="connsiteY306" fmla="*/ 582384 h 582384"/>
              <a:gd name="connsiteX307" fmla="*/ 2856051 w 3888921"/>
              <a:gd name="connsiteY307" fmla="*/ 582384 h 582384"/>
              <a:gd name="connsiteX308" fmla="*/ 2845740 w 3888921"/>
              <a:gd name="connsiteY308" fmla="*/ 582384 h 582384"/>
              <a:gd name="connsiteX309" fmla="*/ 2829522 w 3888921"/>
              <a:gd name="connsiteY309" fmla="*/ 582384 h 582384"/>
              <a:gd name="connsiteX310" fmla="*/ 2813829 w 3888921"/>
              <a:gd name="connsiteY310" fmla="*/ 582384 h 582384"/>
              <a:gd name="connsiteX311" fmla="*/ 2798910 w 3888921"/>
              <a:gd name="connsiteY311" fmla="*/ 582384 h 582384"/>
              <a:gd name="connsiteX312" fmla="*/ 2792175 w 3888921"/>
              <a:gd name="connsiteY312" fmla="*/ 582384 h 582384"/>
              <a:gd name="connsiteX313" fmla="*/ 2778939 w 3888921"/>
              <a:gd name="connsiteY313" fmla="*/ 582384 h 582384"/>
              <a:gd name="connsiteX314" fmla="*/ 2777256 w 3888921"/>
              <a:gd name="connsiteY314" fmla="*/ 582384 h 582384"/>
              <a:gd name="connsiteX315" fmla="*/ 2735034 w 3888921"/>
              <a:gd name="connsiteY315" fmla="*/ 582384 h 582384"/>
              <a:gd name="connsiteX316" fmla="*/ 2713380 w 3888921"/>
              <a:gd name="connsiteY316" fmla="*/ 582384 h 582384"/>
              <a:gd name="connsiteX317" fmla="*/ 2710455 w 3888921"/>
              <a:gd name="connsiteY317" fmla="*/ 582384 h 582384"/>
              <a:gd name="connsiteX318" fmla="*/ 2700144 w 3888921"/>
              <a:gd name="connsiteY318" fmla="*/ 582384 h 582384"/>
              <a:gd name="connsiteX319" fmla="*/ 2646579 w 3888921"/>
              <a:gd name="connsiteY319" fmla="*/ 582384 h 582384"/>
              <a:gd name="connsiteX320" fmla="*/ 2631660 w 3888921"/>
              <a:gd name="connsiteY320" fmla="*/ 582384 h 582384"/>
              <a:gd name="connsiteX321" fmla="*/ 2602055 w 3888921"/>
              <a:gd name="connsiteY321" fmla="*/ 582384 h 582384"/>
              <a:gd name="connsiteX322" fmla="*/ 2567784 w 3888921"/>
              <a:gd name="connsiteY322" fmla="*/ 582384 h 582384"/>
              <a:gd name="connsiteX323" fmla="*/ 2533571 w 3888921"/>
              <a:gd name="connsiteY323" fmla="*/ 582384 h 582384"/>
              <a:gd name="connsiteX324" fmla="*/ 2523260 w 3888921"/>
              <a:gd name="connsiteY324" fmla="*/ 582384 h 582384"/>
              <a:gd name="connsiteX325" fmla="*/ 2469695 w 3888921"/>
              <a:gd name="connsiteY325" fmla="*/ 582384 h 582384"/>
              <a:gd name="connsiteX326" fmla="*/ 2454776 w 3888921"/>
              <a:gd name="connsiteY326" fmla="*/ 582384 h 582384"/>
              <a:gd name="connsiteX327" fmla="*/ 2434804 w 3888921"/>
              <a:gd name="connsiteY327" fmla="*/ 582384 h 582384"/>
              <a:gd name="connsiteX328" fmla="*/ 2390900 w 3888921"/>
              <a:gd name="connsiteY328" fmla="*/ 582384 h 582384"/>
              <a:gd name="connsiteX329" fmla="*/ 2366320 w 3888921"/>
              <a:gd name="connsiteY329" fmla="*/ 582384 h 582384"/>
              <a:gd name="connsiteX330" fmla="*/ 2356010 w 3888921"/>
              <a:gd name="connsiteY330" fmla="*/ 582384 h 582384"/>
              <a:gd name="connsiteX331" fmla="*/ 2310861 w 3888921"/>
              <a:gd name="connsiteY331" fmla="*/ 582384 h 582384"/>
              <a:gd name="connsiteX332" fmla="*/ 2302444 w 3888921"/>
              <a:gd name="connsiteY332" fmla="*/ 582384 h 582384"/>
              <a:gd name="connsiteX333" fmla="*/ 2287526 w 3888921"/>
              <a:gd name="connsiteY333" fmla="*/ 582384 h 582384"/>
              <a:gd name="connsiteX334" fmla="*/ 2242377 w 3888921"/>
              <a:gd name="connsiteY334" fmla="*/ 582384 h 582384"/>
              <a:gd name="connsiteX335" fmla="*/ 2232066 w 3888921"/>
              <a:gd name="connsiteY335" fmla="*/ 582384 h 582384"/>
              <a:gd name="connsiteX336" fmla="*/ 2223650 w 3888921"/>
              <a:gd name="connsiteY336" fmla="*/ 582384 h 582384"/>
              <a:gd name="connsiteX337" fmla="*/ 2201992 w 3888921"/>
              <a:gd name="connsiteY337" fmla="*/ 582384 h 582384"/>
              <a:gd name="connsiteX338" fmla="*/ 2178501 w 3888921"/>
              <a:gd name="connsiteY338" fmla="*/ 582384 h 582384"/>
              <a:gd name="connsiteX339" fmla="*/ 2163583 w 3888921"/>
              <a:gd name="connsiteY339" fmla="*/ 582384 h 582384"/>
              <a:gd name="connsiteX340" fmla="*/ 2143611 w 3888921"/>
              <a:gd name="connsiteY340" fmla="*/ 582384 h 582384"/>
              <a:gd name="connsiteX341" fmla="*/ 2133509 w 3888921"/>
              <a:gd name="connsiteY341" fmla="*/ 582384 h 582384"/>
              <a:gd name="connsiteX342" fmla="*/ 2123198 w 3888921"/>
              <a:gd name="connsiteY342" fmla="*/ 582384 h 582384"/>
              <a:gd name="connsiteX343" fmla="*/ 2099706 w 3888921"/>
              <a:gd name="connsiteY343" fmla="*/ 582384 h 582384"/>
              <a:gd name="connsiteX344" fmla="*/ 2075127 w 3888921"/>
              <a:gd name="connsiteY344" fmla="*/ 582384 h 582384"/>
              <a:gd name="connsiteX345" fmla="*/ 2069633 w 3888921"/>
              <a:gd name="connsiteY345" fmla="*/ 582384 h 582384"/>
              <a:gd name="connsiteX346" fmla="*/ 2064816 w 3888921"/>
              <a:gd name="connsiteY346" fmla="*/ 582384 h 582384"/>
              <a:gd name="connsiteX347" fmla="*/ 2054714 w 3888921"/>
              <a:gd name="connsiteY347" fmla="*/ 582384 h 582384"/>
              <a:gd name="connsiteX348" fmla="*/ 2034742 w 3888921"/>
              <a:gd name="connsiteY348" fmla="*/ 582384 h 582384"/>
              <a:gd name="connsiteX349" fmla="*/ 2011251 w 3888921"/>
              <a:gd name="connsiteY349" fmla="*/ 582384 h 582384"/>
              <a:gd name="connsiteX350" fmla="*/ 1996332 w 3888921"/>
              <a:gd name="connsiteY350" fmla="*/ 582384 h 582384"/>
              <a:gd name="connsiteX351" fmla="*/ 1990838 w 3888921"/>
              <a:gd name="connsiteY351" fmla="*/ 582384 h 582384"/>
              <a:gd name="connsiteX352" fmla="*/ 1966258 w 3888921"/>
              <a:gd name="connsiteY352" fmla="*/ 582384 h 582384"/>
              <a:gd name="connsiteX353" fmla="*/ 1955948 w 3888921"/>
              <a:gd name="connsiteY353" fmla="*/ 582384 h 582384"/>
              <a:gd name="connsiteX354" fmla="*/ 1932456 w 3888921"/>
              <a:gd name="connsiteY354" fmla="*/ 582384 h 582384"/>
              <a:gd name="connsiteX355" fmla="*/ 1910799 w 3888921"/>
              <a:gd name="connsiteY355" fmla="*/ 582384 h 582384"/>
              <a:gd name="connsiteX356" fmla="*/ 1902382 w 3888921"/>
              <a:gd name="connsiteY356" fmla="*/ 582384 h 582384"/>
              <a:gd name="connsiteX357" fmla="*/ 1887464 w 3888921"/>
              <a:gd name="connsiteY357" fmla="*/ 582384 h 582384"/>
              <a:gd name="connsiteX358" fmla="*/ 1842315 w 3888921"/>
              <a:gd name="connsiteY358" fmla="*/ 582384 h 582384"/>
              <a:gd name="connsiteX359" fmla="*/ 1832004 w 3888921"/>
              <a:gd name="connsiteY359" fmla="*/ 582384 h 582384"/>
              <a:gd name="connsiteX360" fmla="*/ 1823588 w 3888921"/>
              <a:gd name="connsiteY360" fmla="*/ 582384 h 582384"/>
              <a:gd name="connsiteX361" fmla="*/ 1778439 w 3888921"/>
              <a:gd name="connsiteY361" fmla="*/ 582384 h 582384"/>
              <a:gd name="connsiteX362" fmla="*/ 1763520 w 3888921"/>
              <a:gd name="connsiteY362" fmla="*/ 582384 h 582384"/>
              <a:gd name="connsiteX363" fmla="*/ 1743549 w 3888921"/>
              <a:gd name="connsiteY363" fmla="*/ 582384 h 582384"/>
              <a:gd name="connsiteX364" fmla="*/ 1699644 w 3888921"/>
              <a:gd name="connsiteY364" fmla="*/ 582384 h 582384"/>
              <a:gd name="connsiteX365" fmla="*/ 1675065 w 3888921"/>
              <a:gd name="connsiteY365" fmla="*/ 582384 h 582384"/>
              <a:gd name="connsiteX366" fmla="*/ 1664754 w 3888921"/>
              <a:gd name="connsiteY366" fmla="*/ 582384 h 582384"/>
              <a:gd name="connsiteX367" fmla="*/ 1611189 w 3888921"/>
              <a:gd name="connsiteY367" fmla="*/ 582384 h 582384"/>
              <a:gd name="connsiteX368" fmla="*/ 1596270 w 3888921"/>
              <a:gd name="connsiteY368" fmla="*/ 582384 h 582384"/>
              <a:gd name="connsiteX369" fmla="*/ 1566665 w 3888921"/>
              <a:gd name="connsiteY369" fmla="*/ 582384 h 582384"/>
              <a:gd name="connsiteX370" fmla="*/ 1532394 w 3888921"/>
              <a:gd name="connsiteY370" fmla="*/ 582384 h 582384"/>
              <a:gd name="connsiteX371" fmla="*/ 1498181 w 3888921"/>
              <a:gd name="connsiteY371" fmla="*/ 582384 h 582384"/>
              <a:gd name="connsiteX372" fmla="*/ 1487870 w 3888921"/>
              <a:gd name="connsiteY372" fmla="*/ 582384 h 582384"/>
              <a:gd name="connsiteX373" fmla="*/ 1434304 w 3888921"/>
              <a:gd name="connsiteY373" fmla="*/ 582384 h 582384"/>
              <a:gd name="connsiteX374" fmla="*/ 1419386 w 3888921"/>
              <a:gd name="connsiteY374" fmla="*/ 582384 h 582384"/>
              <a:gd name="connsiteX375" fmla="*/ 1399414 w 3888921"/>
              <a:gd name="connsiteY375" fmla="*/ 582384 h 582384"/>
              <a:gd name="connsiteX376" fmla="*/ 1355510 w 3888921"/>
              <a:gd name="connsiteY376" fmla="*/ 582384 h 582384"/>
              <a:gd name="connsiteX377" fmla="*/ 1330930 w 3888921"/>
              <a:gd name="connsiteY377" fmla="*/ 582384 h 582384"/>
              <a:gd name="connsiteX378" fmla="*/ 1320620 w 3888921"/>
              <a:gd name="connsiteY378" fmla="*/ 582384 h 582384"/>
              <a:gd name="connsiteX379" fmla="*/ 1304927 w 3888921"/>
              <a:gd name="connsiteY379" fmla="*/ 582384 h 582384"/>
              <a:gd name="connsiteX380" fmla="*/ 1275471 w 3888921"/>
              <a:gd name="connsiteY380" fmla="*/ 582384 h 582384"/>
              <a:gd name="connsiteX381" fmla="*/ 1267054 w 3888921"/>
              <a:gd name="connsiteY381" fmla="*/ 582384 h 582384"/>
              <a:gd name="connsiteX382" fmla="*/ 1252135 w 3888921"/>
              <a:gd name="connsiteY382" fmla="*/ 582384 h 582384"/>
              <a:gd name="connsiteX383" fmla="*/ 1236443 w 3888921"/>
              <a:gd name="connsiteY383" fmla="*/ 582384 h 582384"/>
              <a:gd name="connsiteX384" fmla="*/ 1226132 w 3888921"/>
              <a:gd name="connsiteY384" fmla="*/ 582384 h 582384"/>
              <a:gd name="connsiteX385" fmla="*/ 1206987 w 3888921"/>
              <a:gd name="connsiteY385" fmla="*/ 582384 h 582384"/>
              <a:gd name="connsiteX386" fmla="*/ 1196676 w 3888921"/>
              <a:gd name="connsiteY386" fmla="*/ 582384 h 582384"/>
              <a:gd name="connsiteX387" fmla="*/ 1188259 w 3888921"/>
              <a:gd name="connsiteY387" fmla="*/ 582384 h 582384"/>
              <a:gd name="connsiteX388" fmla="*/ 1172567 w 3888921"/>
              <a:gd name="connsiteY388" fmla="*/ 582384 h 582384"/>
              <a:gd name="connsiteX389" fmla="*/ 1157648 w 3888921"/>
              <a:gd name="connsiteY389" fmla="*/ 582384 h 582384"/>
              <a:gd name="connsiteX390" fmla="*/ 1143111 w 3888921"/>
              <a:gd name="connsiteY390" fmla="*/ 582384 h 582384"/>
              <a:gd name="connsiteX391" fmla="*/ 1137676 w 3888921"/>
              <a:gd name="connsiteY391" fmla="*/ 582384 h 582384"/>
              <a:gd name="connsiteX392" fmla="*/ 1128192 w 3888921"/>
              <a:gd name="connsiteY392" fmla="*/ 582384 h 582384"/>
              <a:gd name="connsiteX393" fmla="*/ 1108221 w 3888921"/>
              <a:gd name="connsiteY393" fmla="*/ 582384 h 582384"/>
              <a:gd name="connsiteX394" fmla="*/ 1093772 w 3888921"/>
              <a:gd name="connsiteY394" fmla="*/ 582384 h 582384"/>
              <a:gd name="connsiteX395" fmla="*/ 1069192 w 3888921"/>
              <a:gd name="connsiteY395" fmla="*/ 582384 h 582384"/>
              <a:gd name="connsiteX396" fmla="*/ 1064316 w 3888921"/>
              <a:gd name="connsiteY396" fmla="*/ 582384 h 582384"/>
              <a:gd name="connsiteX397" fmla="*/ 1058882 w 3888921"/>
              <a:gd name="connsiteY397" fmla="*/ 582384 h 582384"/>
              <a:gd name="connsiteX398" fmla="*/ 1039737 w 3888921"/>
              <a:gd name="connsiteY398" fmla="*/ 582384 h 582384"/>
              <a:gd name="connsiteX399" fmla="*/ 1029426 w 3888921"/>
              <a:gd name="connsiteY399" fmla="*/ 582384 h 582384"/>
              <a:gd name="connsiteX400" fmla="*/ 1013733 w 3888921"/>
              <a:gd name="connsiteY400" fmla="*/ 582384 h 582384"/>
              <a:gd name="connsiteX401" fmla="*/ 1005316 w 3888921"/>
              <a:gd name="connsiteY401" fmla="*/ 582384 h 582384"/>
              <a:gd name="connsiteX402" fmla="*/ 990398 w 3888921"/>
              <a:gd name="connsiteY402" fmla="*/ 582384 h 582384"/>
              <a:gd name="connsiteX403" fmla="*/ 975861 w 3888921"/>
              <a:gd name="connsiteY403" fmla="*/ 582384 h 582384"/>
              <a:gd name="connsiteX404" fmla="*/ 960942 w 3888921"/>
              <a:gd name="connsiteY404" fmla="*/ 582384 h 582384"/>
              <a:gd name="connsiteX405" fmla="*/ 945249 w 3888921"/>
              <a:gd name="connsiteY405" fmla="*/ 582384 h 582384"/>
              <a:gd name="connsiteX406" fmla="*/ 934938 w 3888921"/>
              <a:gd name="connsiteY406" fmla="*/ 582384 h 582384"/>
              <a:gd name="connsiteX407" fmla="*/ 926522 w 3888921"/>
              <a:gd name="connsiteY407" fmla="*/ 582384 h 582384"/>
              <a:gd name="connsiteX408" fmla="*/ 897066 w 3888921"/>
              <a:gd name="connsiteY408" fmla="*/ 582384 h 582384"/>
              <a:gd name="connsiteX409" fmla="*/ 881373 w 3888921"/>
              <a:gd name="connsiteY409" fmla="*/ 582384 h 582384"/>
              <a:gd name="connsiteX410" fmla="*/ 866455 w 3888921"/>
              <a:gd name="connsiteY410" fmla="*/ 582384 h 582384"/>
              <a:gd name="connsiteX411" fmla="*/ 846483 w 3888921"/>
              <a:gd name="connsiteY411" fmla="*/ 582384 h 582384"/>
              <a:gd name="connsiteX412" fmla="*/ 802579 w 3888921"/>
              <a:gd name="connsiteY412" fmla="*/ 582384 h 582384"/>
              <a:gd name="connsiteX413" fmla="*/ 777999 w 3888921"/>
              <a:gd name="connsiteY413" fmla="*/ 582384 h 582384"/>
              <a:gd name="connsiteX414" fmla="*/ 767688 w 3888921"/>
              <a:gd name="connsiteY414" fmla="*/ 582384 h 582384"/>
              <a:gd name="connsiteX415" fmla="*/ 714123 w 3888921"/>
              <a:gd name="connsiteY415" fmla="*/ 582384 h 582384"/>
              <a:gd name="connsiteX416" fmla="*/ 699204 w 3888921"/>
              <a:gd name="connsiteY416" fmla="*/ 582384 h 582384"/>
              <a:gd name="connsiteX417" fmla="*/ 669599 w 3888921"/>
              <a:gd name="connsiteY417" fmla="*/ 582384 h 582384"/>
              <a:gd name="connsiteX418" fmla="*/ 635328 w 3888921"/>
              <a:gd name="connsiteY418" fmla="*/ 582384 h 582384"/>
              <a:gd name="connsiteX419" fmla="*/ 601115 w 3888921"/>
              <a:gd name="connsiteY419" fmla="*/ 582384 h 582384"/>
              <a:gd name="connsiteX420" fmla="*/ 590804 w 3888921"/>
              <a:gd name="connsiteY420" fmla="*/ 582384 h 582384"/>
              <a:gd name="connsiteX421" fmla="*/ 537239 w 3888921"/>
              <a:gd name="connsiteY421" fmla="*/ 582384 h 582384"/>
              <a:gd name="connsiteX422" fmla="*/ 522320 w 3888921"/>
              <a:gd name="connsiteY422" fmla="*/ 582384 h 582384"/>
              <a:gd name="connsiteX423" fmla="*/ 502348 w 3888921"/>
              <a:gd name="connsiteY423" fmla="*/ 582384 h 582384"/>
              <a:gd name="connsiteX424" fmla="*/ 458444 w 3888921"/>
              <a:gd name="connsiteY424" fmla="*/ 582384 h 582384"/>
              <a:gd name="connsiteX425" fmla="*/ 433864 w 3888921"/>
              <a:gd name="connsiteY425" fmla="*/ 582384 h 582384"/>
              <a:gd name="connsiteX426" fmla="*/ 423554 w 3888921"/>
              <a:gd name="connsiteY426" fmla="*/ 582384 h 582384"/>
              <a:gd name="connsiteX427" fmla="*/ 378405 w 3888921"/>
              <a:gd name="connsiteY427" fmla="*/ 582384 h 582384"/>
              <a:gd name="connsiteX428" fmla="*/ 369989 w 3888921"/>
              <a:gd name="connsiteY428" fmla="*/ 582384 h 582384"/>
              <a:gd name="connsiteX429" fmla="*/ 355070 w 3888921"/>
              <a:gd name="connsiteY429" fmla="*/ 582384 h 582384"/>
              <a:gd name="connsiteX430" fmla="*/ 309921 w 3888921"/>
              <a:gd name="connsiteY430" fmla="*/ 582384 h 582384"/>
              <a:gd name="connsiteX431" fmla="*/ 299611 w 3888921"/>
              <a:gd name="connsiteY431" fmla="*/ 582384 h 582384"/>
              <a:gd name="connsiteX432" fmla="*/ 291194 w 3888921"/>
              <a:gd name="connsiteY432" fmla="*/ 582384 h 582384"/>
              <a:gd name="connsiteX433" fmla="*/ 246045 w 3888921"/>
              <a:gd name="connsiteY433" fmla="*/ 582384 h 582384"/>
              <a:gd name="connsiteX434" fmla="*/ 231126 w 3888921"/>
              <a:gd name="connsiteY434" fmla="*/ 582384 h 582384"/>
              <a:gd name="connsiteX435" fmla="*/ 211155 w 3888921"/>
              <a:gd name="connsiteY435" fmla="*/ 582384 h 582384"/>
              <a:gd name="connsiteX436" fmla="*/ 167250 w 3888921"/>
              <a:gd name="connsiteY436" fmla="*/ 582384 h 582384"/>
              <a:gd name="connsiteX437" fmla="*/ 142671 w 3888921"/>
              <a:gd name="connsiteY437" fmla="*/ 582384 h 582384"/>
              <a:gd name="connsiteX438" fmla="*/ 132360 w 3888921"/>
              <a:gd name="connsiteY438" fmla="*/ 582384 h 582384"/>
              <a:gd name="connsiteX439" fmla="*/ 78795 w 3888921"/>
              <a:gd name="connsiteY439" fmla="*/ 582384 h 582384"/>
              <a:gd name="connsiteX440" fmla="*/ 63876 w 3888921"/>
              <a:gd name="connsiteY440" fmla="*/ 582384 h 582384"/>
              <a:gd name="connsiteX441" fmla="*/ 0 w 3888921"/>
              <a:gd name="connsiteY441" fmla="*/ 582384 h 58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714978" y="4830888"/>
            <a:ext cx="527685" cy="817245"/>
          </a:xfrm>
          <a:custGeom>
            <a:avLst/>
            <a:gdLst>
              <a:gd name="connsiteX0" fmla="*/ 167467 w 602715"/>
              <a:gd name="connsiteY0" fmla="*/ 0 h 669866"/>
              <a:gd name="connsiteX1" fmla="*/ 240938 w 602715"/>
              <a:gd name="connsiteY1" fmla="*/ 0 h 669866"/>
              <a:gd name="connsiteX2" fmla="*/ 258098 w 602715"/>
              <a:gd name="connsiteY2" fmla="*/ 0 h 669866"/>
              <a:gd name="connsiteX3" fmla="*/ 319710 w 602715"/>
              <a:gd name="connsiteY3" fmla="*/ 0 h 669866"/>
              <a:gd name="connsiteX4" fmla="*/ 331569 w 602715"/>
              <a:gd name="connsiteY4" fmla="*/ 0 h 669866"/>
              <a:gd name="connsiteX5" fmla="*/ 359841 w 602715"/>
              <a:gd name="connsiteY5" fmla="*/ 0 h 669866"/>
              <a:gd name="connsiteX6" fmla="*/ 410341 w 602715"/>
              <a:gd name="connsiteY6" fmla="*/ 0 h 669866"/>
              <a:gd name="connsiteX7" fmla="*/ 433312 w 602715"/>
              <a:gd name="connsiteY7" fmla="*/ 0 h 669866"/>
              <a:gd name="connsiteX8" fmla="*/ 450472 w 602715"/>
              <a:gd name="connsiteY8" fmla="*/ 0 h 669866"/>
              <a:gd name="connsiteX9" fmla="*/ 512084 w 602715"/>
              <a:gd name="connsiteY9" fmla="*/ 0 h 669866"/>
              <a:gd name="connsiteX10" fmla="*/ 523943 w 602715"/>
              <a:gd name="connsiteY10" fmla="*/ 0 h 669866"/>
              <a:gd name="connsiteX11" fmla="*/ 602715 w 602715"/>
              <a:gd name="connsiteY11" fmla="*/ 0 h 669866"/>
              <a:gd name="connsiteX12" fmla="*/ 435248 w 602715"/>
              <a:gd name="connsiteY12" fmla="*/ 669866 h 669866"/>
              <a:gd name="connsiteX13" fmla="*/ 356476 w 602715"/>
              <a:gd name="connsiteY13" fmla="*/ 669866 h 669866"/>
              <a:gd name="connsiteX14" fmla="*/ 344617 w 602715"/>
              <a:gd name="connsiteY14" fmla="*/ 669866 h 669866"/>
              <a:gd name="connsiteX15" fmla="*/ 283005 w 602715"/>
              <a:gd name="connsiteY15" fmla="*/ 669866 h 669866"/>
              <a:gd name="connsiteX16" fmla="*/ 265845 w 602715"/>
              <a:gd name="connsiteY16" fmla="*/ 669866 h 669866"/>
              <a:gd name="connsiteX17" fmla="*/ 242874 w 602715"/>
              <a:gd name="connsiteY17" fmla="*/ 669866 h 669866"/>
              <a:gd name="connsiteX18" fmla="*/ 192374 w 602715"/>
              <a:gd name="connsiteY18" fmla="*/ 669866 h 669866"/>
              <a:gd name="connsiteX19" fmla="*/ 164102 w 602715"/>
              <a:gd name="connsiteY19" fmla="*/ 669866 h 669866"/>
              <a:gd name="connsiteX20" fmla="*/ 152243 w 602715"/>
              <a:gd name="connsiteY20" fmla="*/ 669866 h 669866"/>
              <a:gd name="connsiteX21" fmla="*/ 90631 w 602715"/>
              <a:gd name="connsiteY21" fmla="*/ 669866 h 669866"/>
              <a:gd name="connsiteX22" fmla="*/ 73471 w 602715"/>
              <a:gd name="connsiteY22" fmla="*/ 669866 h 669866"/>
              <a:gd name="connsiteX23" fmla="*/ 0 w 602715"/>
              <a:gd name="connsiteY23" fmla="*/ 669866 h 66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17"/>
          <p:cNvSpPr txBox="1"/>
          <p:nvPr/>
        </p:nvSpPr>
        <p:spPr>
          <a:xfrm>
            <a:off x="3794353" y="5009323"/>
            <a:ext cx="2387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rPr>
              <a:t>4</a:t>
            </a:r>
            <a:endParaRPr kumimoji="0" lang="zh-CN" altLang="en-US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4" name="文本框 18"/>
          <p:cNvSpPr txBox="1"/>
          <p:nvPr/>
        </p:nvSpPr>
        <p:spPr>
          <a:xfrm>
            <a:off x="3618458" y="2853498"/>
            <a:ext cx="2387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rPr>
              <a:t>2</a:t>
            </a:r>
            <a:endParaRPr kumimoji="0" lang="en-US" altLang="zh-CN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5" name="文本框 19"/>
          <p:cNvSpPr txBox="1"/>
          <p:nvPr/>
        </p:nvSpPr>
        <p:spPr>
          <a:xfrm>
            <a:off x="3711803" y="3921568"/>
            <a:ext cx="2387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rPr>
              <a:t>3</a:t>
            </a:r>
            <a:endParaRPr kumimoji="0" lang="en-US" altLang="zh-CN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30" name="文本框 7"/>
          <p:cNvSpPr txBox="1"/>
          <p:nvPr/>
        </p:nvSpPr>
        <p:spPr>
          <a:xfrm>
            <a:off x="5019710" y="5009470"/>
            <a:ext cx="4355123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  <a:sym typeface="+mn-ea"/>
              </a:rPr>
              <a:t>Conclusion</a:t>
            </a:r>
            <a:endParaRPr lang="en-US" altLang="zh-CN" sz="2400" b="1" dirty="0" smtClean="0">
              <a:solidFill>
                <a:schemeClr val="bg1"/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16104" y="2866292"/>
            <a:ext cx="6604968" cy="1135415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dirty="0" smtClean="0">
                <a:latin typeface="+mj-ea"/>
                <a:cs typeface="经典综艺体简" panose="02010609000101010101" pitchFamily="49" charset="-122"/>
              </a:rPr>
              <a:t>Introduction</a:t>
            </a:r>
            <a:endParaRPr lang="en-US" altLang="zh-CN" b="1" dirty="0" smtClean="0">
              <a:latin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3505" y="57150"/>
            <a:ext cx="300355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2625" y="878205"/>
            <a:ext cx="1159764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0070C0"/>
                </a:solidFill>
                <a:latin typeface="+mn-ea"/>
                <a:sym typeface="+mn-ea"/>
              </a:rPr>
              <a:t>People use online maps to find their way</a:t>
            </a:r>
            <a:endParaRPr lang="en-US" sz="3600" b="1" dirty="0">
              <a:solidFill>
                <a:srgbClr val="0070C0"/>
              </a:solidFill>
              <a:latin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2300605"/>
            <a:ext cx="1119759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3505" y="57150"/>
            <a:ext cx="300355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70" y="1083945"/>
            <a:ext cx="4638040" cy="4511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25650" y="5705475"/>
            <a:ext cx="179641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0070C0"/>
                </a:solidFill>
                <a:latin typeface="+mn-ea"/>
                <a:sym typeface="+mn-ea"/>
              </a:rPr>
              <a:t>Origin</a:t>
            </a:r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75" y="1083945"/>
            <a:ext cx="4672330" cy="4581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14055" y="5705475"/>
            <a:ext cx="24364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0070C0"/>
                </a:solidFill>
                <a:latin typeface="+mn-ea"/>
                <a:sym typeface="+mn-ea"/>
              </a:rPr>
              <a:t>Destination</a:t>
            </a:r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3505" y="57150"/>
            <a:ext cx="300355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1015365"/>
            <a:ext cx="3333115" cy="25050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265" y="1273810"/>
            <a:ext cx="4672330" cy="45815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933815" y="5965825"/>
            <a:ext cx="24364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0070C0"/>
                </a:solidFill>
                <a:latin typeface="+mn-ea"/>
                <a:sym typeface="+mn-ea"/>
              </a:rPr>
              <a:t>Destination</a:t>
            </a:r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2895" y="3520440"/>
            <a:ext cx="243649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+mn-ea"/>
                <a:sym typeface="+mn-ea"/>
              </a:rPr>
              <a:t>Wangfujing</a:t>
            </a:r>
            <a:endParaRPr lang="en-US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180" y="1012190"/>
            <a:ext cx="3768090" cy="250825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203065" y="3590290"/>
            <a:ext cx="243649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+mn-ea"/>
                <a:sym typeface="+mn-ea"/>
              </a:rPr>
              <a:t>ZGC</a:t>
            </a:r>
            <a:endParaRPr lang="en-US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" y="4102100"/>
            <a:ext cx="3428365" cy="225679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60375" y="6358890"/>
            <a:ext cx="243649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+mn-ea"/>
                <a:sym typeface="+mn-ea"/>
              </a:rPr>
              <a:t>Tiantan Park</a:t>
            </a:r>
            <a:endParaRPr lang="en-US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851400" y="5125720"/>
            <a:ext cx="200025" cy="2101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321300" y="5125720"/>
            <a:ext cx="200025" cy="2101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834380" y="5125720"/>
            <a:ext cx="200025" cy="2101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751070" y="140970"/>
            <a:ext cx="428625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FF0000"/>
                </a:solidFill>
                <a:latin typeface="+mn-ea"/>
                <a:sym typeface="+mn-ea"/>
              </a:rPr>
              <a:t> Region-of-Interest (ROI)</a:t>
            </a:r>
            <a:endParaRPr lang="en-US" sz="2400" b="1" dirty="0">
              <a:solidFill>
                <a:srgbClr val="FF0000"/>
              </a:solidFill>
              <a:latin typeface="+mn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94595" y="3840480"/>
            <a:ext cx="285750" cy="261620"/>
          </a:xfrm>
          <a:prstGeom prst="rect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648065" y="2352040"/>
            <a:ext cx="285750" cy="261620"/>
          </a:xfrm>
          <a:prstGeom prst="rect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94595" y="3520440"/>
            <a:ext cx="285750" cy="261620"/>
          </a:xfrm>
          <a:prstGeom prst="rect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5" grpId="0" animBg="1"/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3505" y="57150"/>
            <a:ext cx="300355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1851025" y="578485"/>
            <a:ext cx="818642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FF0000"/>
                </a:solidFill>
                <a:latin typeface="+mn-ea"/>
                <a:sym typeface="+mn-ea"/>
              </a:rPr>
              <a:t> Region-of-Interest (ROI)</a:t>
            </a:r>
            <a:endParaRPr lang="en-US" sz="2400" b="1" dirty="0">
              <a:solidFill>
                <a:srgbClr val="FF0000"/>
              </a:solidFill>
              <a:latin typeface="+mn-ea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tx1"/>
                </a:solidFill>
                <a:latin typeface="+mn-ea"/>
                <a:sym typeface="+mn-ea"/>
              </a:rPr>
              <a:t>ROIs help us to know about the city</a:t>
            </a:r>
            <a:endParaRPr lang="en-US" altLang="en-US" sz="2400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0360" y="2342515"/>
            <a:ext cx="1151191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i="1"/>
              <a:t>Positions &amp; Functions           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Where do people go for shopping/hospital/food...</a:t>
            </a:r>
            <a:r>
              <a:rPr lang="en-US" altLang="zh-CN" i="1">
                <a:solidFill>
                  <a:schemeClr val="accent5">
                    <a:lumMod val="75000"/>
                  </a:schemeClr>
                </a:solidFill>
              </a:rPr>
              <a:t>  </a:t>
            </a:r>
            <a:endParaRPr lang="en-US" altLang="zh-CN" i="1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i="1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i="1">
                <a:solidFill>
                  <a:schemeClr val="accent5">
                    <a:lumMod val="75000"/>
                  </a:schemeClr>
                </a:solidFill>
              </a:rPr>
              <a:t>					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City development  </a:t>
            </a:r>
            <a:r>
              <a:rPr lang="en-US" altLang="zh-CN" i="1"/>
              <a:t> </a:t>
            </a:r>
            <a:endParaRPr lang="en-US" altLang="zh-CN" i="1"/>
          </a:p>
        </p:txBody>
      </p:sp>
      <p:sp>
        <p:nvSpPr>
          <p:cNvPr id="6" name="文本框 5"/>
          <p:cNvSpPr txBox="1"/>
          <p:nvPr/>
        </p:nvSpPr>
        <p:spPr>
          <a:xfrm>
            <a:off x="340360" y="3861435"/>
            <a:ext cx="115119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i="1"/>
              <a:t>Customer </a:t>
            </a:r>
            <a:r>
              <a:rPr lang="en-US" altLang="zh-CN" sz="3200" i="1">
                <a:sym typeface="+mn-ea"/>
              </a:rPr>
              <a:t>Origin</a:t>
            </a:r>
            <a:r>
              <a:rPr lang="en-US" altLang="zh-CN" sz="3200" i="1"/>
              <a:t>                    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Targeted advertising</a:t>
            </a:r>
            <a:endParaRPr lang="en-US" altLang="zh-CN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sz="24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				            Business site selection   </a:t>
            </a:r>
            <a:endParaRPr lang="en-US" altLang="zh-CN" sz="24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505" y="5681980"/>
            <a:ext cx="11511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i="1"/>
              <a:t>  Travel pattern                        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over all understandings of the city</a:t>
            </a:r>
            <a:endParaRPr lang="en-US" altLang="zh-CN" sz="240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3505" y="57150"/>
            <a:ext cx="300355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410460" y="15240"/>
            <a:ext cx="818642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FF0000"/>
                </a:solidFill>
                <a:latin typeface="+mn-ea"/>
                <a:sym typeface="+mn-ea"/>
              </a:rPr>
              <a:t> Region-of-Interest (ROI)</a:t>
            </a:r>
            <a:endParaRPr lang="en-US" sz="2400" b="1" dirty="0">
              <a:solidFill>
                <a:srgbClr val="FF0000"/>
              </a:solidFill>
              <a:latin typeface="+mn-ea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tx1"/>
                </a:solidFill>
                <a:latin typeface="+mn-ea"/>
                <a:sym typeface="+mn-ea"/>
              </a:rPr>
              <a:t>ROIs help us to know about the city</a:t>
            </a:r>
            <a:endParaRPr lang="en-US" altLang="en-US" sz="2400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345" y="1842135"/>
            <a:ext cx="44107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>
                <a:solidFill>
                  <a:srgbClr val="0070C0"/>
                </a:solidFill>
                <a:latin typeface="+mn-ea"/>
                <a:sym typeface="+mn-ea"/>
              </a:rPr>
              <a:t>1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  <a:sym typeface="+mn-ea"/>
              </a:rPr>
              <a:t>、</a:t>
            </a:r>
            <a:r>
              <a:rPr lang="en-US" sz="2400" b="1" dirty="0">
                <a:solidFill>
                  <a:srgbClr val="0070C0"/>
                </a:solidFill>
                <a:latin typeface="+mn-ea"/>
                <a:sym typeface="+mn-ea"/>
              </a:rPr>
              <a:t>ROI Discover</a:t>
            </a:r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  <a:p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  <a:p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  <a:p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  <a:p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  <a:p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  <a:p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  <a:p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+mn-ea"/>
                <a:sym typeface="+mn-ea"/>
              </a:rPr>
              <a:t>2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  <a:sym typeface="+mn-ea"/>
              </a:rPr>
              <a:t>、</a:t>
            </a:r>
            <a:r>
              <a:rPr lang="en-US" sz="2400" b="1" dirty="0">
                <a:solidFill>
                  <a:srgbClr val="0070C0"/>
                </a:solidFill>
                <a:latin typeface="+mn-ea"/>
                <a:sym typeface="+mn-ea"/>
              </a:rPr>
              <a:t>ROI Profile</a:t>
            </a:r>
            <a:r>
              <a:rPr lang="en-US" sz="2400" b="1" dirty="0">
                <a:solidFill>
                  <a:srgbClr val="0070C0"/>
                </a:solidFill>
                <a:latin typeface="+mn-ea"/>
              </a:rPr>
              <a:t>    </a:t>
            </a:r>
            <a:r>
              <a:rPr lang="en-US" altLang="zh-CN" sz="3200" i="1"/>
              <a:t>    </a:t>
            </a:r>
            <a:endParaRPr lang="en-US" altLang="zh-CN" i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0" y="4139565"/>
            <a:ext cx="4893310" cy="26739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80" y="992505"/>
            <a:ext cx="4355465" cy="3188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2704</Words>
  <Application>WPS 演示</Application>
  <PresentationFormat>自定义</PresentationFormat>
  <Paragraphs>246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Wingdings</vt:lpstr>
      <vt:lpstr>华文楷体</vt:lpstr>
      <vt:lpstr>经典综艺体简</vt:lpstr>
      <vt:lpstr>Century Gothic</vt:lpstr>
      <vt:lpstr>Adobe Gothic Std B</vt:lpstr>
      <vt:lpstr>Calibri</vt:lpstr>
      <vt:lpstr>微软雅黑</vt:lpstr>
      <vt:lpstr>Arial Unicode MS</vt:lpstr>
      <vt:lpstr>MS UI Gothic</vt:lpstr>
      <vt:lpstr>第一PPT，www.1ppt.com</vt:lpstr>
      <vt:lpstr>PowerPoint 演示文稿</vt:lpstr>
      <vt:lpstr>PowerPoint 演示文稿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Our Approach</vt:lpstr>
      <vt:lpstr>Our Approach</vt:lpstr>
      <vt:lpstr>Our Approach</vt:lpstr>
      <vt:lpstr>Our Approach</vt:lpstr>
      <vt:lpstr>Our Approach</vt:lpstr>
      <vt:lpstr>Our Approach</vt:lpstr>
      <vt:lpstr>Our Approach</vt:lpstr>
      <vt:lpstr>Our Approach</vt:lpstr>
      <vt:lpstr>Our Approach</vt:lpstr>
      <vt:lpstr>Our Approach</vt:lpstr>
      <vt:lpstr>Experimental</vt:lpstr>
      <vt:lpstr>Experimental</vt:lpstr>
      <vt:lpstr>Experimental</vt:lpstr>
      <vt:lpstr>Experimental</vt:lpstr>
      <vt:lpstr>Experimental</vt:lpstr>
      <vt:lpstr>Conclusion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多边形</dc:title>
  <dc:creator>第一PPT</dc:creator>
  <cp:keywords>www.1ppt.com</cp:keywords>
  <cp:lastModifiedBy>Creep</cp:lastModifiedBy>
  <cp:revision>186</cp:revision>
  <dcterms:created xsi:type="dcterms:W3CDTF">2014-05-27T01:09:00Z</dcterms:created>
  <dcterms:modified xsi:type="dcterms:W3CDTF">2018-12-05T10:21:56Z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